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Dosis"/>
      <p:regular r:id="rId33"/>
      <p:bold r:id="rId34"/>
    </p:embeddedFont>
    <p:embeddedFont>
      <p:font typeface="Bevan"/>
      <p:regular r:id="rId35"/>
    </p:embeddedFont>
    <p:embeddedFont>
      <p:font typeface="Roboto"/>
      <p:regular r:id="rId36"/>
      <p:bold r:id="rId37"/>
      <p:italic r:id="rId38"/>
      <p:boldItalic r:id="rId39"/>
    </p:embeddedFont>
    <p:embeddedFont>
      <p:font typeface="Montserrat"/>
      <p:regular r:id="rId40"/>
      <p:bold r:id="rId41"/>
      <p:italic r:id="rId42"/>
      <p:boldItalic r:id="rId43"/>
    </p:embeddedFont>
    <p:embeddedFont>
      <p:font typeface="Helvetica Neue"/>
      <p:regular r:id="rId44"/>
      <p:bold r:id="rId45"/>
      <p:italic r:id="rId46"/>
      <p:boldItalic r:id="rId47"/>
    </p:embeddedFont>
    <p:embeddedFont>
      <p:font typeface="Gill Sans"/>
      <p:regular r:id="rId48"/>
      <p:bold r:id="rId49"/>
    </p:embeddedFont>
    <p:embeddedFont>
      <p:font typeface="Dosis ExtraLight"/>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7B3E59-BD93-4FD1-A8C8-01F42927894A}">
  <a:tblStyle styleId="{D37B3E59-BD93-4FD1-A8C8-01F4292789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HelveticaNeue-regular.fntdata"/><Relationship Id="rId43" Type="http://schemas.openxmlformats.org/officeDocument/2006/relationships/font" Target="fonts/Montserrat-boldItalic.fntdata"/><Relationship Id="rId46" Type="http://schemas.openxmlformats.org/officeDocument/2006/relationships/font" Target="fonts/HelveticaNeue-italic.fntdata"/><Relationship Id="rId45"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illSans-regular.fntdata"/><Relationship Id="rId47" Type="http://schemas.openxmlformats.org/officeDocument/2006/relationships/font" Target="fonts/HelveticaNeue-boldItalic.fntdata"/><Relationship Id="rId49" Type="http://schemas.openxmlformats.org/officeDocument/2006/relationships/font" Target="fonts/Gill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Dosis-regular.fntdata"/><Relationship Id="rId32" Type="http://schemas.openxmlformats.org/officeDocument/2006/relationships/slide" Target="slides/slide27.xml"/><Relationship Id="rId35" Type="http://schemas.openxmlformats.org/officeDocument/2006/relationships/font" Target="fonts/Bevan-regular.fntdata"/><Relationship Id="rId34" Type="http://schemas.openxmlformats.org/officeDocument/2006/relationships/font" Target="fonts/Dosis-bold.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osisExtraLight-bold.fntdata"/><Relationship Id="rId50" Type="http://schemas.openxmlformats.org/officeDocument/2006/relationships/font" Target="fonts/DosisExtraLight-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e8bc3dedf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e8bc3dedf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af53eceffb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af53eceffb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f53eceffb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f53eceffb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af53eceffb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af53eceffb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7fe2d33c8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7fe2d33c8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a7fbc4d63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a7fbc4d63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7fe2d33c8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a7fe2d33c8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f53eceffb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f53eceffb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f53eceffb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af53eceffb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f53eceffb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f53eceffb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a7fbc4d6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a7fbc4d6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Final Features used: ‘Position', 'Draft Weight','Draft Age', 'GP', 'MIN', 'FGM', 'FGA', '3PM', 'FTM', 'OFF', 'DEF', 'AST', 'STL', 'BLK', 'PF', 'TOV', 'PTS', 'Height Diff Pick Group','Height Diff'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8661939ed5_0_15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661939ed5_0_15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af53eceffb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af53eceffb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7fe2d33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7fe2d33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8fa4a6229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8fa4a6229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8119d3bf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a8119d3bf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8119d3bf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a8119d3bf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8119d3bf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8119d3bf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good enough for real world use bc its not specific enough and too variable between years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a80200f5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a80200f5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7fbc4d63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7fbc4d63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fa4a6229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fa4a6229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8661939ed5_0_15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661939ed5_0_15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f53eceffb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f53eceffb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661939ed5_0_16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661939ed5_0_16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f53eceff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af53eceff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a7fbc4d63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a7fbc4d63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af53eceff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af53eceffb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home"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230" y="1485313"/>
            <a:ext cx="5866800" cy="167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Font typeface="Montserrat"/>
              <a:buNone/>
              <a:defRPr sz="5200">
                <a:latin typeface="Montserrat"/>
                <a:ea typeface="Montserrat"/>
                <a:cs typeface="Montserrat"/>
                <a:sym typeface="Montserrat"/>
              </a:defRPr>
            </a:lvl2pPr>
            <a:lvl3pPr lvl="2" rtl="0" algn="ctr">
              <a:spcBef>
                <a:spcPts val="0"/>
              </a:spcBef>
              <a:spcAft>
                <a:spcPts val="0"/>
              </a:spcAft>
              <a:buSzPts val="5200"/>
              <a:buFont typeface="Montserrat"/>
              <a:buNone/>
              <a:defRPr sz="5200">
                <a:latin typeface="Montserrat"/>
                <a:ea typeface="Montserrat"/>
                <a:cs typeface="Montserrat"/>
                <a:sym typeface="Montserrat"/>
              </a:defRPr>
            </a:lvl3pPr>
            <a:lvl4pPr lvl="3" rtl="0" algn="ctr">
              <a:spcBef>
                <a:spcPts val="0"/>
              </a:spcBef>
              <a:spcAft>
                <a:spcPts val="0"/>
              </a:spcAft>
              <a:buSzPts val="5200"/>
              <a:buFont typeface="Montserrat"/>
              <a:buNone/>
              <a:defRPr sz="5200">
                <a:latin typeface="Montserrat"/>
                <a:ea typeface="Montserrat"/>
                <a:cs typeface="Montserrat"/>
                <a:sym typeface="Montserrat"/>
              </a:defRPr>
            </a:lvl4pPr>
            <a:lvl5pPr lvl="4" rtl="0" algn="ctr">
              <a:spcBef>
                <a:spcPts val="0"/>
              </a:spcBef>
              <a:spcAft>
                <a:spcPts val="0"/>
              </a:spcAft>
              <a:buSzPts val="5200"/>
              <a:buFont typeface="Montserrat"/>
              <a:buNone/>
              <a:defRPr sz="5200">
                <a:latin typeface="Montserrat"/>
                <a:ea typeface="Montserrat"/>
                <a:cs typeface="Montserrat"/>
                <a:sym typeface="Montserrat"/>
              </a:defRPr>
            </a:lvl5pPr>
            <a:lvl6pPr lvl="5" rtl="0" algn="ctr">
              <a:spcBef>
                <a:spcPts val="0"/>
              </a:spcBef>
              <a:spcAft>
                <a:spcPts val="0"/>
              </a:spcAft>
              <a:buSzPts val="5200"/>
              <a:buFont typeface="Montserrat"/>
              <a:buNone/>
              <a:defRPr sz="5200">
                <a:latin typeface="Montserrat"/>
                <a:ea typeface="Montserrat"/>
                <a:cs typeface="Montserrat"/>
                <a:sym typeface="Montserrat"/>
              </a:defRPr>
            </a:lvl6pPr>
            <a:lvl7pPr lvl="6" rtl="0" algn="ctr">
              <a:spcBef>
                <a:spcPts val="0"/>
              </a:spcBef>
              <a:spcAft>
                <a:spcPts val="0"/>
              </a:spcAft>
              <a:buSzPts val="5200"/>
              <a:buFont typeface="Montserrat"/>
              <a:buNone/>
              <a:defRPr sz="5200">
                <a:latin typeface="Montserrat"/>
                <a:ea typeface="Montserrat"/>
                <a:cs typeface="Montserrat"/>
                <a:sym typeface="Montserrat"/>
              </a:defRPr>
            </a:lvl7pPr>
            <a:lvl8pPr lvl="7" rtl="0" algn="ctr">
              <a:spcBef>
                <a:spcPts val="0"/>
              </a:spcBef>
              <a:spcAft>
                <a:spcPts val="0"/>
              </a:spcAft>
              <a:buSzPts val="5200"/>
              <a:buFont typeface="Montserrat"/>
              <a:buNone/>
              <a:defRPr sz="5200">
                <a:latin typeface="Montserrat"/>
                <a:ea typeface="Montserrat"/>
                <a:cs typeface="Montserrat"/>
                <a:sym typeface="Montserrat"/>
              </a:defRPr>
            </a:lvl8pPr>
            <a:lvl9pPr lvl="8" rtl="0" algn="ctr">
              <a:spcBef>
                <a:spcPts val="0"/>
              </a:spcBef>
              <a:spcAft>
                <a:spcPts val="0"/>
              </a:spcAft>
              <a:buSzPts val="5200"/>
              <a:buFont typeface="Montserrat"/>
              <a:buNone/>
              <a:defRPr sz="5200">
                <a:latin typeface="Montserrat"/>
                <a:ea typeface="Montserrat"/>
                <a:cs typeface="Montserrat"/>
                <a:sym typeface="Montserrat"/>
              </a:defRPr>
            </a:lvl9pPr>
          </a:lstStyle>
          <a:p/>
        </p:txBody>
      </p:sp>
      <p:sp>
        <p:nvSpPr>
          <p:cNvPr id="10" name="Google Shape;10;p2"/>
          <p:cNvSpPr txBox="1"/>
          <p:nvPr>
            <p:ph idx="1" type="subTitle"/>
          </p:nvPr>
        </p:nvSpPr>
        <p:spPr>
          <a:xfrm>
            <a:off x="713225" y="3145788"/>
            <a:ext cx="5866800" cy="51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Dosis ExtraLight"/>
              <a:buNone/>
              <a:defRPr sz="2000">
                <a:latin typeface="Dosis ExtraLight"/>
                <a:ea typeface="Dosis ExtraLight"/>
                <a:cs typeface="Dosis ExtraLight"/>
                <a:sym typeface="Dosis Extra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 name="Google Shape;11;p2"/>
          <p:cNvSpPr/>
          <p:nvPr/>
        </p:nvSpPr>
        <p:spPr>
          <a:xfrm flipH="1" rot="-5400000">
            <a:off x="1904625" y="-3513706"/>
            <a:ext cx="4059824" cy="9384453"/>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5400000">
            <a:off x="2478508" y="-1650123"/>
            <a:ext cx="3818852" cy="9872798"/>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5400000">
            <a:off x="7748672" y="-28217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0045061">
            <a:off x="103234" y="3594863"/>
            <a:ext cx="3054854" cy="3088124"/>
          </a:xfrm>
          <a:custGeom>
            <a:rect b="b" l="l" r="r" t="t"/>
            <a:pathLst>
              <a:path extrusionOk="0" h="8861" w="8840">
                <a:moveTo>
                  <a:pt x="5139" y="1"/>
                </a:moveTo>
                <a:cubicBezTo>
                  <a:pt x="4736" y="1"/>
                  <a:pt x="4334" y="100"/>
                  <a:pt x="3967" y="271"/>
                </a:cubicBezTo>
                <a:cubicBezTo>
                  <a:pt x="3960" y="274"/>
                  <a:pt x="3952" y="279"/>
                  <a:pt x="3945" y="282"/>
                </a:cubicBezTo>
                <a:cubicBezTo>
                  <a:pt x="3941" y="280"/>
                  <a:pt x="3936" y="279"/>
                  <a:pt x="3930" y="279"/>
                </a:cubicBezTo>
                <a:cubicBezTo>
                  <a:pt x="3926" y="279"/>
                  <a:pt x="3922" y="280"/>
                  <a:pt x="3919" y="280"/>
                </a:cubicBezTo>
                <a:cubicBezTo>
                  <a:pt x="3641" y="319"/>
                  <a:pt x="3396" y="474"/>
                  <a:pt x="3174" y="638"/>
                </a:cubicBezTo>
                <a:cubicBezTo>
                  <a:pt x="2936" y="818"/>
                  <a:pt x="2720" y="1026"/>
                  <a:pt x="2507" y="1237"/>
                </a:cubicBezTo>
                <a:cubicBezTo>
                  <a:pt x="2270" y="1473"/>
                  <a:pt x="2082" y="1737"/>
                  <a:pt x="1907" y="2021"/>
                </a:cubicBezTo>
                <a:cubicBezTo>
                  <a:pt x="1770" y="2242"/>
                  <a:pt x="1614" y="2456"/>
                  <a:pt x="1501" y="2692"/>
                </a:cubicBezTo>
                <a:cubicBezTo>
                  <a:pt x="1399" y="2907"/>
                  <a:pt x="1315" y="3356"/>
                  <a:pt x="1644" y="3356"/>
                </a:cubicBezTo>
                <a:cubicBezTo>
                  <a:pt x="1662" y="3356"/>
                  <a:pt x="1681" y="3355"/>
                  <a:pt x="1702" y="3352"/>
                </a:cubicBezTo>
                <a:cubicBezTo>
                  <a:pt x="2050" y="3303"/>
                  <a:pt x="2383" y="3058"/>
                  <a:pt x="2673" y="2874"/>
                </a:cubicBezTo>
                <a:cubicBezTo>
                  <a:pt x="2914" y="2723"/>
                  <a:pt x="3154" y="2580"/>
                  <a:pt x="3413" y="2461"/>
                </a:cubicBezTo>
                <a:cubicBezTo>
                  <a:pt x="3490" y="2425"/>
                  <a:pt x="3642" y="2342"/>
                  <a:pt x="3753" y="2342"/>
                </a:cubicBezTo>
                <a:cubicBezTo>
                  <a:pt x="3776" y="2342"/>
                  <a:pt x="3798" y="2346"/>
                  <a:pt x="3817" y="2354"/>
                </a:cubicBezTo>
                <a:cubicBezTo>
                  <a:pt x="3941" y="2413"/>
                  <a:pt x="3641" y="2837"/>
                  <a:pt x="3600" y="2889"/>
                </a:cubicBezTo>
                <a:cubicBezTo>
                  <a:pt x="3415" y="3128"/>
                  <a:pt x="3174" y="3322"/>
                  <a:pt x="2941" y="3513"/>
                </a:cubicBezTo>
                <a:cubicBezTo>
                  <a:pt x="2704" y="3708"/>
                  <a:pt x="2477" y="3912"/>
                  <a:pt x="2257" y="4127"/>
                </a:cubicBezTo>
                <a:cubicBezTo>
                  <a:pt x="1770" y="4599"/>
                  <a:pt x="1351" y="5134"/>
                  <a:pt x="981" y="5699"/>
                </a:cubicBezTo>
                <a:cubicBezTo>
                  <a:pt x="592" y="6295"/>
                  <a:pt x="331" y="6979"/>
                  <a:pt x="182" y="7673"/>
                </a:cubicBezTo>
                <a:cubicBezTo>
                  <a:pt x="137" y="7884"/>
                  <a:pt x="75" y="8094"/>
                  <a:pt x="43" y="8309"/>
                </a:cubicBezTo>
                <a:cubicBezTo>
                  <a:pt x="21" y="8455"/>
                  <a:pt x="0" y="8631"/>
                  <a:pt x="79" y="8764"/>
                </a:cubicBezTo>
                <a:cubicBezTo>
                  <a:pt x="122" y="8835"/>
                  <a:pt x="191" y="8861"/>
                  <a:pt x="264" y="8861"/>
                </a:cubicBezTo>
                <a:cubicBezTo>
                  <a:pt x="328" y="8861"/>
                  <a:pt x="396" y="8841"/>
                  <a:pt x="452" y="8816"/>
                </a:cubicBezTo>
                <a:cubicBezTo>
                  <a:pt x="726" y="8694"/>
                  <a:pt x="982" y="8500"/>
                  <a:pt x="1225" y="8325"/>
                </a:cubicBezTo>
                <a:cubicBezTo>
                  <a:pt x="1750" y="7954"/>
                  <a:pt x="2241" y="7539"/>
                  <a:pt x="2733" y="7128"/>
                </a:cubicBezTo>
                <a:cubicBezTo>
                  <a:pt x="3243" y="6706"/>
                  <a:pt x="3757" y="6289"/>
                  <a:pt x="4312" y="5926"/>
                </a:cubicBezTo>
                <a:cubicBezTo>
                  <a:pt x="4586" y="5747"/>
                  <a:pt x="4870" y="5585"/>
                  <a:pt x="5164" y="5443"/>
                </a:cubicBezTo>
                <a:cubicBezTo>
                  <a:pt x="5189" y="5430"/>
                  <a:pt x="5343" y="5337"/>
                  <a:pt x="5403" y="5337"/>
                </a:cubicBezTo>
                <a:cubicBezTo>
                  <a:pt x="5412" y="5337"/>
                  <a:pt x="5420" y="5339"/>
                  <a:pt x="5424" y="5345"/>
                </a:cubicBezTo>
                <a:cubicBezTo>
                  <a:pt x="5454" y="5392"/>
                  <a:pt x="5427" y="5504"/>
                  <a:pt x="5424" y="5555"/>
                </a:cubicBezTo>
                <a:cubicBezTo>
                  <a:pt x="5413" y="5721"/>
                  <a:pt x="5438" y="5901"/>
                  <a:pt x="5568" y="6018"/>
                </a:cubicBezTo>
                <a:cubicBezTo>
                  <a:pt x="5624" y="6069"/>
                  <a:pt x="5691" y="6088"/>
                  <a:pt x="5761" y="6088"/>
                </a:cubicBezTo>
                <a:cubicBezTo>
                  <a:pt x="5827" y="6088"/>
                  <a:pt x="5894" y="6071"/>
                  <a:pt x="5955" y="6046"/>
                </a:cubicBezTo>
                <a:cubicBezTo>
                  <a:pt x="6289" y="5906"/>
                  <a:pt x="6553" y="5598"/>
                  <a:pt x="6793" y="5339"/>
                </a:cubicBezTo>
                <a:cubicBezTo>
                  <a:pt x="6968" y="5150"/>
                  <a:pt x="7106" y="4927"/>
                  <a:pt x="7269" y="4727"/>
                </a:cubicBezTo>
                <a:cubicBezTo>
                  <a:pt x="7497" y="4449"/>
                  <a:pt x="7743" y="4184"/>
                  <a:pt x="7985" y="3917"/>
                </a:cubicBezTo>
                <a:cubicBezTo>
                  <a:pt x="8197" y="3681"/>
                  <a:pt x="8404" y="3432"/>
                  <a:pt x="8579" y="3166"/>
                </a:cubicBezTo>
                <a:cubicBezTo>
                  <a:pt x="8656" y="3046"/>
                  <a:pt x="8840" y="2746"/>
                  <a:pt x="8631" y="2652"/>
                </a:cubicBezTo>
                <a:cubicBezTo>
                  <a:pt x="8590" y="2633"/>
                  <a:pt x="8546" y="2626"/>
                  <a:pt x="8499" y="2626"/>
                </a:cubicBezTo>
                <a:cubicBezTo>
                  <a:pt x="8375" y="2626"/>
                  <a:pt x="8238" y="2676"/>
                  <a:pt x="8127" y="2691"/>
                </a:cubicBezTo>
                <a:cubicBezTo>
                  <a:pt x="7944" y="2714"/>
                  <a:pt x="7762" y="2746"/>
                  <a:pt x="7580" y="2774"/>
                </a:cubicBezTo>
                <a:cubicBezTo>
                  <a:pt x="7335" y="2810"/>
                  <a:pt x="7075" y="2850"/>
                  <a:pt x="6819" y="2850"/>
                </a:cubicBezTo>
                <a:cubicBezTo>
                  <a:pt x="6654" y="2850"/>
                  <a:pt x="6490" y="2833"/>
                  <a:pt x="6334" y="2789"/>
                </a:cubicBezTo>
                <a:cubicBezTo>
                  <a:pt x="6175" y="2743"/>
                  <a:pt x="6034" y="2647"/>
                  <a:pt x="5977" y="2487"/>
                </a:cubicBezTo>
                <a:cubicBezTo>
                  <a:pt x="5913" y="2301"/>
                  <a:pt x="5958" y="2075"/>
                  <a:pt x="6000" y="1890"/>
                </a:cubicBezTo>
                <a:cubicBezTo>
                  <a:pt x="6088" y="1510"/>
                  <a:pt x="6276" y="1145"/>
                  <a:pt x="6301" y="752"/>
                </a:cubicBezTo>
                <a:cubicBezTo>
                  <a:pt x="6327" y="353"/>
                  <a:pt x="6031" y="145"/>
                  <a:pt x="5674" y="62"/>
                </a:cubicBezTo>
                <a:cubicBezTo>
                  <a:pt x="5497" y="20"/>
                  <a:pt x="5318" y="1"/>
                  <a:pt x="5139"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713225" y="1733350"/>
            <a:ext cx="7717500" cy="1345500"/>
          </a:xfrm>
          <a:prstGeom prst="rect">
            <a:avLst/>
          </a:prstGeom>
        </p:spPr>
        <p:txBody>
          <a:bodyPr anchorCtr="0" anchor="b" bIns="91425" lIns="91425" spcFirstLastPara="1" rIns="91425" wrap="square" tIns="91425">
            <a:noAutofit/>
          </a:bodyPr>
          <a:lstStyle>
            <a:lvl1pPr lvl="0" algn="ctr">
              <a:spcBef>
                <a:spcPts val="0"/>
              </a:spcBef>
              <a:spcAft>
                <a:spcPts val="0"/>
              </a:spcAft>
              <a:buSzPts val="7000"/>
              <a:buFont typeface="Bevan"/>
              <a:buNone/>
              <a:defRPr sz="7000">
                <a:latin typeface="Bevan"/>
                <a:ea typeface="Bevan"/>
                <a:cs typeface="Bevan"/>
                <a:sym typeface="Bevan"/>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subTitle"/>
          </p:nvPr>
        </p:nvSpPr>
        <p:spPr>
          <a:xfrm>
            <a:off x="713225" y="2944250"/>
            <a:ext cx="7717500" cy="46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11"/>
          <p:cNvSpPr/>
          <p:nvPr/>
        </p:nvSpPr>
        <p:spPr>
          <a:xfrm rot="5400000">
            <a:off x="3007486" y="-3643281"/>
            <a:ext cx="4059824" cy="9384453"/>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rot="5400000">
            <a:off x="3317621" y="-1261677"/>
            <a:ext cx="3818852" cy="10877606"/>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11"/>
          <p:cNvGrpSpPr/>
          <p:nvPr/>
        </p:nvGrpSpPr>
        <p:grpSpPr>
          <a:xfrm rot="-1120833">
            <a:off x="4291544" y="191468"/>
            <a:ext cx="1611654" cy="1243155"/>
            <a:chOff x="7260752" y="1813727"/>
            <a:chExt cx="1883250" cy="1452651"/>
          </a:xfrm>
        </p:grpSpPr>
        <p:grpSp>
          <p:nvGrpSpPr>
            <p:cNvPr id="59" name="Google Shape;59;p11"/>
            <p:cNvGrpSpPr/>
            <p:nvPr/>
          </p:nvGrpSpPr>
          <p:grpSpPr>
            <a:xfrm flipH="1">
              <a:off x="7616906" y="1813727"/>
              <a:ext cx="1527096" cy="1452651"/>
              <a:chOff x="-5" y="1702995"/>
              <a:chExt cx="1474031" cy="1402173"/>
            </a:xfrm>
          </p:grpSpPr>
          <p:sp>
            <p:nvSpPr>
              <p:cNvPr id="60" name="Google Shape;60;p11"/>
              <p:cNvSpPr/>
              <p:nvPr/>
            </p:nvSpPr>
            <p:spPr>
              <a:xfrm>
                <a:off x="-5" y="1702995"/>
                <a:ext cx="468941" cy="466142"/>
              </a:xfrm>
              <a:custGeom>
                <a:rect b="b" l="l" r="r" t="t"/>
                <a:pathLst>
                  <a:path extrusionOk="0" h="4662" w="4690">
                    <a:moveTo>
                      <a:pt x="163" y="1"/>
                    </a:moveTo>
                    <a:cubicBezTo>
                      <a:pt x="85" y="1"/>
                      <a:pt x="17" y="59"/>
                      <a:pt x="9" y="138"/>
                    </a:cubicBezTo>
                    <a:cubicBezTo>
                      <a:pt x="0" y="224"/>
                      <a:pt x="61" y="300"/>
                      <a:pt x="146" y="309"/>
                    </a:cubicBezTo>
                    <a:cubicBezTo>
                      <a:pt x="312" y="328"/>
                      <a:pt x="478" y="353"/>
                      <a:pt x="640" y="386"/>
                    </a:cubicBezTo>
                    <a:cubicBezTo>
                      <a:pt x="650" y="388"/>
                      <a:pt x="660" y="389"/>
                      <a:pt x="670" y="389"/>
                    </a:cubicBezTo>
                    <a:cubicBezTo>
                      <a:pt x="743" y="389"/>
                      <a:pt x="807" y="338"/>
                      <a:pt x="822" y="265"/>
                    </a:cubicBezTo>
                    <a:cubicBezTo>
                      <a:pt x="839" y="181"/>
                      <a:pt x="785" y="99"/>
                      <a:pt x="701" y="83"/>
                    </a:cubicBezTo>
                    <a:cubicBezTo>
                      <a:pt x="530" y="48"/>
                      <a:pt x="354" y="20"/>
                      <a:pt x="179" y="2"/>
                    </a:cubicBezTo>
                    <a:cubicBezTo>
                      <a:pt x="174" y="1"/>
                      <a:pt x="169" y="1"/>
                      <a:pt x="163" y="1"/>
                    </a:cubicBezTo>
                    <a:close/>
                    <a:moveTo>
                      <a:pt x="1168" y="206"/>
                    </a:moveTo>
                    <a:cubicBezTo>
                      <a:pt x="1102" y="206"/>
                      <a:pt x="1040" y="248"/>
                      <a:pt x="1020" y="315"/>
                    </a:cubicBezTo>
                    <a:cubicBezTo>
                      <a:pt x="995" y="396"/>
                      <a:pt x="1040" y="484"/>
                      <a:pt x="1123" y="508"/>
                    </a:cubicBezTo>
                    <a:cubicBezTo>
                      <a:pt x="1282" y="558"/>
                      <a:pt x="1439" y="615"/>
                      <a:pt x="1589" y="679"/>
                    </a:cubicBezTo>
                    <a:cubicBezTo>
                      <a:pt x="1610" y="686"/>
                      <a:pt x="1630" y="691"/>
                      <a:pt x="1651" y="691"/>
                    </a:cubicBezTo>
                    <a:cubicBezTo>
                      <a:pt x="1710" y="691"/>
                      <a:pt x="1767" y="656"/>
                      <a:pt x="1792" y="596"/>
                    </a:cubicBezTo>
                    <a:cubicBezTo>
                      <a:pt x="1825" y="517"/>
                      <a:pt x="1789" y="427"/>
                      <a:pt x="1710" y="393"/>
                    </a:cubicBezTo>
                    <a:cubicBezTo>
                      <a:pt x="1550" y="325"/>
                      <a:pt x="1383" y="265"/>
                      <a:pt x="1214" y="213"/>
                    </a:cubicBezTo>
                    <a:cubicBezTo>
                      <a:pt x="1199" y="208"/>
                      <a:pt x="1183" y="206"/>
                      <a:pt x="1168" y="206"/>
                    </a:cubicBezTo>
                    <a:close/>
                    <a:moveTo>
                      <a:pt x="2112" y="606"/>
                    </a:moveTo>
                    <a:cubicBezTo>
                      <a:pt x="2057" y="606"/>
                      <a:pt x="2004" y="634"/>
                      <a:pt x="1976" y="685"/>
                    </a:cubicBezTo>
                    <a:cubicBezTo>
                      <a:pt x="1935" y="759"/>
                      <a:pt x="1961" y="854"/>
                      <a:pt x="2035" y="896"/>
                    </a:cubicBezTo>
                    <a:cubicBezTo>
                      <a:pt x="2179" y="976"/>
                      <a:pt x="2321" y="1066"/>
                      <a:pt x="2453" y="1161"/>
                    </a:cubicBezTo>
                    <a:cubicBezTo>
                      <a:pt x="2481" y="1181"/>
                      <a:pt x="2512" y="1190"/>
                      <a:pt x="2544" y="1190"/>
                    </a:cubicBezTo>
                    <a:cubicBezTo>
                      <a:pt x="2592" y="1190"/>
                      <a:pt x="2638" y="1168"/>
                      <a:pt x="2669" y="1126"/>
                    </a:cubicBezTo>
                    <a:cubicBezTo>
                      <a:pt x="2720" y="1058"/>
                      <a:pt x="2704" y="960"/>
                      <a:pt x="2634" y="911"/>
                    </a:cubicBezTo>
                    <a:cubicBezTo>
                      <a:pt x="2493" y="809"/>
                      <a:pt x="2341" y="712"/>
                      <a:pt x="2187" y="625"/>
                    </a:cubicBezTo>
                    <a:cubicBezTo>
                      <a:pt x="2163" y="612"/>
                      <a:pt x="2137" y="606"/>
                      <a:pt x="2112" y="606"/>
                    </a:cubicBezTo>
                    <a:close/>
                    <a:moveTo>
                      <a:pt x="2941" y="1205"/>
                    </a:moveTo>
                    <a:cubicBezTo>
                      <a:pt x="2899" y="1205"/>
                      <a:pt x="2858" y="1222"/>
                      <a:pt x="2828" y="1256"/>
                    </a:cubicBezTo>
                    <a:cubicBezTo>
                      <a:pt x="2769" y="1318"/>
                      <a:pt x="2774" y="1416"/>
                      <a:pt x="2836" y="1474"/>
                    </a:cubicBezTo>
                    <a:cubicBezTo>
                      <a:pt x="2957" y="1585"/>
                      <a:pt x="3072" y="1704"/>
                      <a:pt x="3180" y="1828"/>
                    </a:cubicBezTo>
                    <a:cubicBezTo>
                      <a:pt x="3211" y="1863"/>
                      <a:pt x="3254" y="1882"/>
                      <a:pt x="3298" y="1882"/>
                    </a:cubicBezTo>
                    <a:cubicBezTo>
                      <a:pt x="3335" y="1882"/>
                      <a:pt x="3370" y="1870"/>
                      <a:pt x="3399" y="1844"/>
                    </a:cubicBezTo>
                    <a:cubicBezTo>
                      <a:pt x="3464" y="1789"/>
                      <a:pt x="3472" y="1691"/>
                      <a:pt x="3415" y="1626"/>
                    </a:cubicBezTo>
                    <a:cubicBezTo>
                      <a:pt x="3300" y="1492"/>
                      <a:pt x="3176" y="1365"/>
                      <a:pt x="3046" y="1246"/>
                    </a:cubicBezTo>
                    <a:cubicBezTo>
                      <a:pt x="3016" y="1218"/>
                      <a:pt x="2978" y="1205"/>
                      <a:pt x="2941" y="1205"/>
                    </a:cubicBezTo>
                    <a:close/>
                    <a:moveTo>
                      <a:pt x="3611" y="1979"/>
                    </a:moveTo>
                    <a:cubicBezTo>
                      <a:pt x="3581" y="1979"/>
                      <a:pt x="3550" y="1988"/>
                      <a:pt x="3523" y="2006"/>
                    </a:cubicBezTo>
                    <a:cubicBezTo>
                      <a:pt x="3453" y="2054"/>
                      <a:pt x="3435" y="2150"/>
                      <a:pt x="3483" y="2220"/>
                    </a:cubicBezTo>
                    <a:cubicBezTo>
                      <a:pt x="3575" y="2356"/>
                      <a:pt x="3662" y="2497"/>
                      <a:pt x="3741" y="2644"/>
                    </a:cubicBezTo>
                    <a:cubicBezTo>
                      <a:pt x="3769" y="2696"/>
                      <a:pt x="3823" y="2726"/>
                      <a:pt x="3878" y="2726"/>
                    </a:cubicBezTo>
                    <a:cubicBezTo>
                      <a:pt x="3903" y="2726"/>
                      <a:pt x="3927" y="2720"/>
                      <a:pt x="3951" y="2707"/>
                    </a:cubicBezTo>
                    <a:cubicBezTo>
                      <a:pt x="4027" y="2666"/>
                      <a:pt x="4054" y="2573"/>
                      <a:pt x="4013" y="2497"/>
                    </a:cubicBezTo>
                    <a:cubicBezTo>
                      <a:pt x="3929" y="2341"/>
                      <a:pt x="3836" y="2188"/>
                      <a:pt x="3738" y="2045"/>
                    </a:cubicBezTo>
                    <a:cubicBezTo>
                      <a:pt x="3708" y="2002"/>
                      <a:pt x="3660" y="1979"/>
                      <a:pt x="3611" y="1979"/>
                    </a:cubicBezTo>
                    <a:close/>
                    <a:moveTo>
                      <a:pt x="4099" y="2878"/>
                    </a:moveTo>
                    <a:cubicBezTo>
                      <a:pt x="4079" y="2878"/>
                      <a:pt x="4058" y="2882"/>
                      <a:pt x="4038" y="2890"/>
                    </a:cubicBezTo>
                    <a:cubicBezTo>
                      <a:pt x="3960" y="2924"/>
                      <a:pt x="3923" y="3014"/>
                      <a:pt x="3957" y="3093"/>
                    </a:cubicBezTo>
                    <a:cubicBezTo>
                      <a:pt x="4021" y="3243"/>
                      <a:pt x="4079" y="3400"/>
                      <a:pt x="4131" y="3560"/>
                    </a:cubicBezTo>
                    <a:cubicBezTo>
                      <a:pt x="4152" y="3626"/>
                      <a:pt x="4213" y="3668"/>
                      <a:pt x="4279" y="3668"/>
                    </a:cubicBezTo>
                    <a:cubicBezTo>
                      <a:pt x="4295" y="3668"/>
                      <a:pt x="4311" y="3665"/>
                      <a:pt x="4327" y="3659"/>
                    </a:cubicBezTo>
                    <a:cubicBezTo>
                      <a:pt x="4407" y="3633"/>
                      <a:pt x="4452" y="3546"/>
                      <a:pt x="4426" y="3464"/>
                    </a:cubicBezTo>
                    <a:cubicBezTo>
                      <a:pt x="4370" y="3295"/>
                      <a:pt x="4308" y="3131"/>
                      <a:pt x="4242" y="2972"/>
                    </a:cubicBezTo>
                    <a:cubicBezTo>
                      <a:pt x="4217" y="2913"/>
                      <a:pt x="4159" y="2878"/>
                      <a:pt x="4099" y="2878"/>
                    </a:cubicBezTo>
                    <a:close/>
                    <a:moveTo>
                      <a:pt x="4419" y="3851"/>
                    </a:moveTo>
                    <a:cubicBezTo>
                      <a:pt x="4407" y="3851"/>
                      <a:pt x="4394" y="3853"/>
                      <a:pt x="4382" y="3856"/>
                    </a:cubicBezTo>
                    <a:cubicBezTo>
                      <a:pt x="4299" y="3876"/>
                      <a:pt x="4248" y="3959"/>
                      <a:pt x="4268" y="4042"/>
                    </a:cubicBezTo>
                    <a:cubicBezTo>
                      <a:pt x="4306" y="4201"/>
                      <a:pt x="4341" y="4366"/>
                      <a:pt x="4370" y="4533"/>
                    </a:cubicBezTo>
                    <a:cubicBezTo>
                      <a:pt x="4383" y="4609"/>
                      <a:pt x="4449" y="4661"/>
                      <a:pt x="4522" y="4661"/>
                    </a:cubicBezTo>
                    <a:cubicBezTo>
                      <a:pt x="4532" y="4661"/>
                      <a:pt x="4541" y="4661"/>
                      <a:pt x="4550" y="4660"/>
                    </a:cubicBezTo>
                    <a:cubicBezTo>
                      <a:pt x="4634" y="4645"/>
                      <a:pt x="4689" y="4565"/>
                      <a:pt x="4675" y="4481"/>
                    </a:cubicBezTo>
                    <a:cubicBezTo>
                      <a:pt x="4644" y="4306"/>
                      <a:pt x="4609" y="4134"/>
                      <a:pt x="4568" y="3970"/>
                    </a:cubicBezTo>
                    <a:cubicBezTo>
                      <a:pt x="4551" y="3899"/>
                      <a:pt x="4488" y="3851"/>
                      <a:pt x="4419" y="385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a:off x="468986" y="1926967"/>
                <a:ext cx="607624" cy="983977"/>
              </a:xfrm>
              <a:custGeom>
                <a:rect b="b" l="l" r="r" t="t"/>
                <a:pathLst>
                  <a:path extrusionOk="0" h="9841" w="6077">
                    <a:moveTo>
                      <a:pt x="2105" y="0"/>
                    </a:moveTo>
                    <a:cubicBezTo>
                      <a:pt x="2086" y="0"/>
                      <a:pt x="2067" y="0"/>
                      <a:pt x="2049" y="1"/>
                    </a:cubicBezTo>
                    <a:cubicBezTo>
                      <a:pt x="1963" y="4"/>
                      <a:pt x="1896" y="75"/>
                      <a:pt x="1899" y="161"/>
                    </a:cubicBezTo>
                    <a:cubicBezTo>
                      <a:pt x="1900" y="244"/>
                      <a:pt x="1969" y="311"/>
                      <a:pt x="2052" y="311"/>
                    </a:cubicBezTo>
                    <a:cubicBezTo>
                      <a:pt x="2054" y="311"/>
                      <a:pt x="2056" y="311"/>
                      <a:pt x="2057" y="311"/>
                    </a:cubicBezTo>
                    <a:cubicBezTo>
                      <a:pt x="2075" y="311"/>
                      <a:pt x="2093" y="310"/>
                      <a:pt x="2110" y="310"/>
                    </a:cubicBezTo>
                    <a:cubicBezTo>
                      <a:pt x="2257" y="310"/>
                      <a:pt x="2406" y="327"/>
                      <a:pt x="2553" y="358"/>
                    </a:cubicBezTo>
                    <a:cubicBezTo>
                      <a:pt x="2564" y="361"/>
                      <a:pt x="2575" y="362"/>
                      <a:pt x="2586" y="362"/>
                    </a:cubicBezTo>
                    <a:cubicBezTo>
                      <a:pt x="2658" y="362"/>
                      <a:pt x="2722" y="313"/>
                      <a:pt x="2738" y="241"/>
                    </a:cubicBezTo>
                    <a:cubicBezTo>
                      <a:pt x="2755" y="157"/>
                      <a:pt x="2703" y="75"/>
                      <a:pt x="2620" y="56"/>
                    </a:cubicBezTo>
                    <a:cubicBezTo>
                      <a:pt x="2449" y="18"/>
                      <a:pt x="2275" y="0"/>
                      <a:pt x="2105" y="0"/>
                    </a:cubicBezTo>
                    <a:close/>
                    <a:moveTo>
                      <a:pt x="1524" y="82"/>
                    </a:moveTo>
                    <a:cubicBezTo>
                      <a:pt x="1510" y="82"/>
                      <a:pt x="1496" y="84"/>
                      <a:pt x="1482" y="88"/>
                    </a:cubicBezTo>
                    <a:cubicBezTo>
                      <a:pt x="1306" y="138"/>
                      <a:pt x="1128" y="208"/>
                      <a:pt x="955" y="300"/>
                    </a:cubicBezTo>
                    <a:cubicBezTo>
                      <a:pt x="879" y="339"/>
                      <a:pt x="850" y="432"/>
                      <a:pt x="889" y="508"/>
                    </a:cubicBezTo>
                    <a:cubicBezTo>
                      <a:pt x="917" y="560"/>
                      <a:pt x="971" y="591"/>
                      <a:pt x="1026" y="591"/>
                    </a:cubicBezTo>
                    <a:cubicBezTo>
                      <a:pt x="1049" y="591"/>
                      <a:pt x="1074" y="585"/>
                      <a:pt x="1097" y="573"/>
                    </a:cubicBezTo>
                    <a:cubicBezTo>
                      <a:pt x="1252" y="493"/>
                      <a:pt x="1409" y="431"/>
                      <a:pt x="1565" y="387"/>
                    </a:cubicBezTo>
                    <a:cubicBezTo>
                      <a:pt x="1648" y="364"/>
                      <a:pt x="1696" y="278"/>
                      <a:pt x="1673" y="196"/>
                    </a:cubicBezTo>
                    <a:cubicBezTo>
                      <a:pt x="1654" y="127"/>
                      <a:pt x="1592" y="82"/>
                      <a:pt x="1524" y="82"/>
                    </a:cubicBezTo>
                    <a:close/>
                    <a:moveTo>
                      <a:pt x="3094" y="225"/>
                    </a:moveTo>
                    <a:cubicBezTo>
                      <a:pt x="3035" y="225"/>
                      <a:pt x="2979" y="258"/>
                      <a:pt x="2953" y="316"/>
                    </a:cubicBezTo>
                    <a:cubicBezTo>
                      <a:pt x="2917" y="393"/>
                      <a:pt x="2952" y="485"/>
                      <a:pt x="3029" y="519"/>
                    </a:cubicBezTo>
                    <a:cubicBezTo>
                      <a:pt x="3176" y="588"/>
                      <a:pt x="3325" y="672"/>
                      <a:pt x="3472" y="773"/>
                    </a:cubicBezTo>
                    <a:cubicBezTo>
                      <a:pt x="3500" y="790"/>
                      <a:pt x="3529" y="799"/>
                      <a:pt x="3559" y="799"/>
                    </a:cubicBezTo>
                    <a:cubicBezTo>
                      <a:pt x="3609" y="799"/>
                      <a:pt x="3657" y="776"/>
                      <a:pt x="3688" y="732"/>
                    </a:cubicBezTo>
                    <a:cubicBezTo>
                      <a:pt x="3736" y="661"/>
                      <a:pt x="3717" y="565"/>
                      <a:pt x="3647" y="517"/>
                    </a:cubicBezTo>
                    <a:cubicBezTo>
                      <a:pt x="3485" y="407"/>
                      <a:pt x="3320" y="314"/>
                      <a:pt x="3159" y="238"/>
                    </a:cubicBezTo>
                    <a:cubicBezTo>
                      <a:pt x="3138" y="229"/>
                      <a:pt x="3116" y="225"/>
                      <a:pt x="3094" y="225"/>
                    </a:cubicBezTo>
                    <a:close/>
                    <a:moveTo>
                      <a:pt x="574" y="570"/>
                    </a:moveTo>
                    <a:cubicBezTo>
                      <a:pt x="541" y="570"/>
                      <a:pt x="508" y="581"/>
                      <a:pt x="480" y="603"/>
                    </a:cubicBezTo>
                    <a:cubicBezTo>
                      <a:pt x="337" y="710"/>
                      <a:pt x="196" y="834"/>
                      <a:pt x="60" y="970"/>
                    </a:cubicBezTo>
                    <a:cubicBezTo>
                      <a:pt x="1" y="1031"/>
                      <a:pt x="1" y="1128"/>
                      <a:pt x="60" y="1188"/>
                    </a:cubicBezTo>
                    <a:cubicBezTo>
                      <a:pt x="91" y="1219"/>
                      <a:pt x="130" y="1233"/>
                      <a:pt x="171" y="1233"/>
                    </a:cubicBezTo>
                    <a:cubicBezTo>
                      <a:pt x="210" y="1233"/>
                      <a:pt x="250" y="1219"/>
                      <a:pt x="280" y="1188"/>
                    </a:cubicBezTo>
                    <a:cubicBezTo>
                      <a:pt x="404" y="1063"/>
                      <a:pt x="535" y="949"/>
                      <a:pt x="668" y="849"/>
                    </a:cubicBezTo>
                    <a:cubicBezTo>
                      <a:pt x="735" y="796"/>
                      <a:pt x="749" y="700"/>
                      <a:pt x="697" y="632"/>
                    </a:cubicBezTo>
                    <a:cubicBezTo>
                      <a:pt x="666" y="591"/>
                      <a:pt x="620" y="570"/>
                      <a:pt x="574" y="570"/>
                    </a:cubicBezTo>
                    <a:close/>
                    <a:moveTo>
                      <a:pt x="3982" y="821"/>
                    </a:moveTo>
                    <a:cubicBezTo>
                      <a:pt x="3939" y="821"/>
                      <a:pt x="3897" y="839"/>
                      <a:pt x="3867" y="872"/>
                    </a:cubicBezTo>
                    <a:cubicBezTo>
                      <a:pt x="3810" y="936"/>
                      <a:pt x="3814" y="1034"/>
                      <a:pt x="3878" y="1091"/>
                    </a:cubicBezTo>
                    <a:cubicBezTo>
                      <a:pt x="3998" y="1200"/>
                      <a:pt x="4114" y="1325"/>
                      <a:pt x="4224" y="1465"/>
                    </a:cubicBezTo>
                    <a:cubicBezTo>
                      <a:pt x="4254" y="1504"/>
                      <a:pt x="4299" y="1525"/>
                      <a:pt x="4346" y="1525"/>
                    </a:cubicBezTo>
                    <a:cubicBezTo>
                      <a:pt x="4379" y="1525"/>
                      <a:pt x="4413" y="1513"/>
                      <a:pt x="4441" y="1491"/>
                    </a:cubicBezTo>
                    <a:cubicBezTo>
                      <a:pt x="4508" y="1439"/>
                      <a:pt x="4521" y="1341"/>
                      <a:pt x="4467" y="1274"/>
                    </a:cubicBezTo>
                    <a:cubicBezTo>
                      <a:pt x="4347" y="1120"/>
                      <a:pt x="4218" y="981"/>
                      <a:pt x="4085" y="862"/>
                    </a:cubicBezTo>
                    <a:cubicBezTo>
                      <a:pt x="4056" y="835"/>
                      <a:pt x="4019" y="821"/>
                      <a:pt x="3982" y="821"/>
                    </a:cubicBezTo>
                    <a:close/>
                    <a:moveTo>
                      <a:pt x="4647" y="1658"/>
                    </a:moveTo>
                    <a:cubicBezTo>
                      <a:pt x="4620" y="1658"/>
                      <a:pt x="4593" y="1665"/>
                      <a:pt x="4569" y="1679"/>
                    </a:cubicBezTo>
                    <a:cubicBezTo>
                      <a:pt x="4495" y="1723"/>
                      <a:pt x="4470" y="1817"/>
                      <a:pt x="4513" y="1892"/>
                    </a:cubicBezTo>
                    <a:cubicBezTo>
                      <a:pt x="4598" y="2034"/>
                      <a:pt x="4678" y="2190"/>
                      <a:pt x="4755" y="2353"/>
                    </a:cubicBezTo>
                    <a:cubicBezTo>
                      <a:pt x="4781" y="2410"/>
                      <a:pt x="4837" y="2444"/>
                      <a:pt x="4895" y="2444"/>
                    </a:cubicBezTo>
                    <a:cubicBezTo>
                      <a:pt x="4917" y="2444"/>
                      <a:pt x="4939" y="2439"/>
                      <a:pt x="4961" y="2429"/>
                    </a:cubicBezTo>
                    <a:cubicBezTo>
                      <a:pt x="5038" y="2393"/>
                      <a:pt x="5071" y="2301"/>
                      <a:pt x="5035" y="2224"/>
                    </a:cubicBezTo>
                    <a:cubicBezTo>
                      <a:pt x="4955" y="2050"/>
                      <a:pt x="4869" y="1886"/>
                      <a:pt x="4780" y="1734"/>
                    </a:cubicBezTo>
                    <a:cubicBezTo>
                      <a:pt x="4751" y="1685"/>
                      <a:pt x="4699" y="1658"/>
                      <a:pt x="4647" y="1658"/>
                    </a:cubicBezTo>
                    <a:close/>
                    <a:moveTo>
                      <a:pt x="5101" y="2630"/>
                    </a:moveTo>
                    <a:cubicBezTo>
                      <a:pt x="5083" y="2630"/>
                      <a:pt x="5065" y="2634"/>
                      <a:pt x="5047" y="2640"/>
                    </a:cubicBezTo>
                    <a:cubicBezTo>
                      <a:pt x="4966" y="2670"/>
                      <a:pt x="4926" y="2758"/>
                      <a:pt x="4955" y="2839"/>
                    </a:cubicBezTo>
                    <a:cubicBezTo>
                      <a:pt x="5015" y="2997"/>
                      <a:pt x="5070" y="3165"/>
                      <a:pt x="5124" y="3340"/>
                    </a:cubicBezTo>
                    <a:cubicBezTo>
                      <a:pt x="5144" y="3407"/>
                      <a:pt x="5205" y="3449"/>
                      <a:pt x="5271" y="3449"/>
                    </a:cubicBezTo>
                    <a:cubicBezTo>
                      <a:pt x="5286" y="3449"/>
                      <a:pt x="5302" y="3447"/>
                      <a:pt x="5316" y="3443"/>
                    </a:cubicBezTo>
                    <a:cubicBezTo>
                      <a:pt x="5398" y="3418"/>
                      <a:pt x="5444" y="3331"/>
                      <a:pt x="5420" y="3249"/>
                    </a:cubicBezTo>
                    <a:cubicBezTo>
                      <a:pt x="5366" y="3070"/>
                      <a:pt x="5307" y="2895"/>
                      <a:pt x="5246" y="2731"/>
                    </a:cubicBezTo>
                    <a:cubicBezTo>
                      <a:pt x="5222" y="2669"/>
                      <a:pt x="5164" y="2630"/>
                      <a:pt x="5101" y="2630"/>
                    </a:cubicBezTo>
                    <a:close/>
                    <a:moveTo>
                      <a:pt x="5415" y="3658"/>
                    </a:moveTo>
                    <a:cubicBezTo>
                      <a:pt x="5402" y="3658"/>
                      <a:pt x="5389" y="3660"/>
                      <a:pt x="5376" y="3663"/>
                    </a:cubicBezTo>
                    <a:cubicBezTo>
                      <a:pt x="5293" y="3683"/>
                      <a:pt x="5243" y="3766"/>
                      <a:pt x="5264" y="3849"/>
                    </a:cubicBezTo>
                    <a:cubicBezTo>
                      <a:pt x="5304" y="4016"/>
                      <a:pt x="5344" y="4190"/>
                      <a:pt x="5380" y="4368"/>
                    </a:cubicBezTo>
                    <a:cubicBezTo>
                      <a:pt x="5395" y="4441"/>
                      <a:pt x="5460" y="4492"/>
                      <a:pt x="5532" y="4492"/>
                    </a:cubicBezTo>
                    <a:cubicBezTo>
                      <a:pt x="5542" y="4492"/>
                      <a:pt x="5552" y="4490"/>
                      <a:pt x="5562" y="4488"/>
                    </a:cubicBezTo>
                    <a:cubicBezTo>
                      <a:pt x="5647" y="4471"/>
                      <a:pt x="5701" y="4390"/>
                      <a:pt x="5683" y="4305"/>
                    </a:cubicBezTo>
                    <a:cubicBezTo>
                      <a:pt x="5647" y="4123"/>
                      <a:pt x="5606" y="3946"/>
                      <a:pt x="5564" y="3775"/>
                    </a:cubicBezTo>
                    <a:cubicBezTo>
                      <a:pt x="5547" y="3705"/>
                      <a:pt x="5484" y="3658"/>
                      <a:pt x="5415" y="3658"/>
                    </a:cubicBezTo>
                    <a:close/>
                    <a:moveTo>
                      <a:pt x="5629" y="4710"/>
                    </a:moveTo>
                    <a:cubicBezTo>
                      <a:pt x="5621" y="4710"/>
                      <a:pt x="5613" y="4711"/>
                      <a:pt x="5605" y="4712"/>
                    </a:cubicBezTo>
                    <a:cubicBezTo>
                      <a:pt x="5520" y="4726"/>
                      <a:pt x="5463" y="4807"/>
                      <a:pt x="5478" y="4891"/>
                    </a:cubicBezTo>
                    <a:cubicBezTo>
                      <a:pt x="5505" y="5061"/>
                      <a:pt x="5533" y="5238"/>
                      <a:pt x="5556" y="5417"/>
                    </a:cubicBezTo>
                    <a:cubicBezTo>
                      <a:pt x="5568" y="5496"/>
                      <a:pt x="5634" y="5551"/>
                      <a:pt x="5711" y="5551"/>
                    </a:cubicBezTo>
                    <a:cubicBezTo>
                      <a:pt x="5717" y="5551"/>
                      <a:pt x="5724" y="5551"/>
                      <a:pt x="5731" y="5549"/>
                    </a:cubicBezTo>
                    <a:cubicBezTo>
                      <a:pt x="5816" y="5538"/>
                      <a:pt x="5875" y="5461"/>
                      <a:pt x="5864" y="5376"/>
                    </a:cubicBezTo>
                    <a:cubicBezTo>
                      <a:pt x="5839" y="5194"/>
                      <a:pt x="5811" y="5013"/>
                      <a:pt x="5782" y="4840"/>
                    </a:cubicBezTo>
                    <a:cubicBezTo>
                      <a:pt x="5769" y="4764"/>
                      <a:pt x="5704" y="4710"/>
                      <a:pt x="5629" y="4710"/>
                    </a:cubicBezTo>
                    <a:close/>
                    <a:moveTo>
                      <a:pt x="5777" y="5776"/>
                    </a:moveTo>
                    <a:cubicBezTo>
                      <a:pt x="5771" y="5776"/>
                      <a:pt x="5765" y="5776"/>
                      <a:pt x="5759" y="5777"/>
                    </a:cubicBezTo>
                    <a:cubicBezTo>
                      <a:pt x="5674" y="5785"/>
                      <a:pt x="5612" y="5861"/>
                      <a:pt x="5622" y="5947"/>
                    </a:cubicBezTo>
                    <a:cubicBezTo>
                      <a:pt x="5641" y="6119"/>
                      <a:pt x="5658" y="6298"/>
                      <a:pt x="5673" y="6477"/>
                    </a:cubicBezTo>
                    <a:cubicBezTo>
                      <a:pt x="5680" y="6559"/>
                      <a:pt x="5747" y="6620"/>
                      <a:pt x="5827" y="6620"/>
                    </a:cubicBezTo>
                    <a:cubicBezTo>
                      <a:pt x="5832" y="6620"/>
                      <a:pt x="5836" y="6620"/>
                      <a:pt x="5841" y="6619"/>
                    </a:cubicBezTo>
                    <a:cubicBezTo>
                      <a:pt x="5925" y="6611"/>
                      <a:pt x="5989" y="6537"/>
                      <a:pt x="5982" y="6451"/>
                    </a:cubicBezTo>
                    <a:cubicBezTo>
                      <a:pt x="5966" y="6269"/>
                      <a:pt x="5948" y="6088"/>
                      <a:pt x="5929" y="5914"/>
                    </a:cubicBezTo>
                    <a:cubicBezTo>
                      <a:pt x="5921" y="5834"/>
                      <a:pt x="5854" y="5776"/>
                      <a:pt x="5777" y="5776"/>
                    </a:cubicBezTo>
                    <a:close/>
                    <a:moveTo>
                      <a:pt x="5865" y="6846"/>
                    </a:moveTo>
                    <a:cubicBezTo>
                      <a:pt x="5862" y="6846"/>
                      <a:pt x="5859" y="6846"/>
                      <a:pt x="5857" y="6846"/>
                    </a:cubicBezTo>
                    <a:cubicBezTo>
                      <a:pt x="5772" y="6852"/>
                      <a:pt x="5706" y="6925"/>
                      <a:pt x="5712" y="7011"/>
                    </a:cubicBezTo>
                    <a:cubicBezTo>
                      <a:pt x="5723" y="7185"/>
                      <a:pt x="5733" y="7364"/>
                      <a:pt x="5740" y="7544"/>
                    </a:cubicBezTo>
                    <a:cubicBezTo>
                      <a:pt x="5744" y="7628"/>
                      <a:pt x="5813" y="7692"/>
                      <a:pt x="5894" y="7692"/>
                    </a:cubicBezTo>
                    <a:lnTo>
                      <a:pt x="5902" y="7692"/>
                    </a:lnTo>
                    <a:cubicBezTo>
                      <a:pt x="5988" y="7688"/>
                      <a:pt x="6053" y="7616"/>
                      <a:pt x="6050" y="7531"/>
                    </a:cubicBezTo>
                    <a:cubicBezTo>
                      <a:pt x="6042" y="7350"/>
                      <a:pt x="6033" y="7168"/>
                      <a:pt x="6021" y="6992"/>
                    </a:cubicBezTo>
                    <a:cubicBezTo>
                      <a:pt x="6016" y="6908"/>
                      <a:pt x="5947" y="6846"/>
                      <a:pt x="5865" y="6846"/>
                    </a:cubicBezTo>
                    <a:close/>
                    <a:moveTo>
                      <a:pt x="5912" y="7919"/>
                    </a:moveTo>
                    <a:cubicBezTo>
                      <a:pt x="5911" y="7919"/>
                      <a:pt x="5910" y="7919"/>
                      <a:pt x="5909" y="7919"/>
                    </a:cubicBezTo>
                    <a:cubicBezTo>
                      <a:pt x="5823" y="7922"/>
                      <a:pt x="5756" y="7992"/>
                      <a:pt x="5757" y="8078"/>
                    </a:cubicBezTo>
                    <a:cubicBezTo>
                      <a:pt x="5762" y="8255"/>
                      <a:pt x="5765" y="8435"/>
                      <a:pt x="5766" y="8613"/>
                    </a:cubicBezTo>
                    <a:cubicBezTo>
                      <a:pt x="5766" y="8699"/>
                      <a:pt x="5836" y="8767"/>
                      <a:pt x="5921" y="8767"/>
                    </a:cubicBezTo>
                    <a:lnTo>
                      <a:pt x="5922" y="8767"/>
                    </a:lnTo>
                    <a:cubicBezTo>
                      <a:pt x="6008" y="8766"/>
                      <a:pt x="6076" y="8696"/>
                      <a:pt x="6075" y="8611"/>
                    </a:cubicBezTo>
                    <a:cubicBezTo>
                      <a:pt x="6075" y="8431"/>
                      <a:pt x="6072" y="8249"/>
                      <a:pt x="6068" y="8071"/>
                    </a:cubicBezTo>
                    <a:cubicBezTo>
                      <a:pt x="6065" y="7986"/>
                      <a:pt x="5996" y="7919"/>
                      <a:pt x="5912" y="7919"/>
                    </a:cubicBezTo>
                    <a:close/>
                    <a:moveTo>
                      <a:pt x="5922" y="8995"/>
                    </a:moveTo>
                    <a:cubicBezTo>
                      <a:pt x="5836" y="8995"/>
                      <a:pt x="5766" y="9063"/>
                      <a:pt x="5765" y="9147"/>
                    </a:cubicBezTo>
                    <a:cubicBezTo>
                      <a:pt x="5763" y="9327"/>
                      <a:pt x="5760" y="9507"/>
                      <a:pt x="5755" y="9682"/>
                    </a:cubicBezTo>
                    <a:cubicBezTo>
                      <a:pt x="5752" y="9767"/>
                      <a:pt x="5820" y="9839"/>
                      <a:pt x="5905" y="9841"/>
                    </a:cubicBezTo>
                    <a:lnTo>
                      <a:pt x="5909" y="9841"/>
                    </a:lnTo>
                    <a:cubicBezTo>
                      <a:pt x="5993" y="9841"/>
                      <a:pt x="6062" y="9775"/>
                      <a:pt x="6065" y="9691"/>
                    </a:cubicBezTo>
                    <a:cubicBezTo>
                      <a:pt x="6069" y="9513"/>
                      <a:pt x="6072" y="9332"/>
                      <a:pt x="6075" y="9150"/>
                    </a:cubicBezTo>
                    <a:cubicBezTo>
                      <a:pt x="6075" y="9066"/>
                      <a:pt x="6007" y="8996"/>
                      <a:pt x="5922" y="8995"/>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1131965" y="2850148"/>
                <a:ext cx="211574" cy="158680"/>
              </a:xfrm>
              <a:custGeom>
                <a:rect b="b" l="l" r="r" t="t"/>
                <a:pathLst>
                  <a:path extrusionOk="0" h="1587" w="2116">
                    <a:moveTo>
                      <a:pt x="648" y="0"/>
                    </a:moveTo>
                    <a:cubicBezTo>
                      <a:pt x="647" y="0"/>
                      <a:pt x="646" y="0"/>
                      <a:pt x="645" y="0"/>
                    </a:cubicBezTo>
                    <a:cubicBezTo>
                      <a:pt x="475" y="3"/>
                      <a:pt x="297" y="42"/>
                      <a:pt x="115" y="118"/>
                    </a:cubicBezTo>
                    <a:cubicBezTo>
                      <a:pt x="36" y="150"/>
                      <a:pt x="0" y="242"/>
                      <a:pt x="32" y="321"/>
                    </a:cubicBezTo>
                    <a:cubicBezTo>
                      <a:pt x="57" y="380"/>
                      <a:pt x="115" y="415"/>
                      <a:pt x="175" y="415"/>
                    </a:cubicBezTo>
                    <a:cubicBezTo>
                      <a:pt x="195" y="415"/>
                      <a:pt x="216" y="412"/>
                      <a:pt x="235" y="404"/>
                    </a:cubicBezTo>
                    <a:cubicBezTo>
                      <a:pt x="379" y="344"/>
                      <a:pt x="519" y="312"/>
                      <a:pt x="650" y="309"/>
                    </a:cubicBezTo>
                    <a:cubicBezTo>
                      <a:pt x="736" y="309"/>
                      <a:pt x="804" y="238"/>
                      <a:pt x="803" y="153"/>
                    </a:cubicBezTo>
                    <a:cubicBezTo>
                      <a:pt x="801" y="68"/>
                      <a:pt x="731" y="0"/>
                      <a:pt x="648" y="0"/>
                    </a:cubicBezTo>
                    <a:close/>
                    <a:moveTo>
                      <a:pt x="1117" y="112"/>
                    </a:moveTo>
                    <a:cubicBezTo>
                      <a:pt x="1061" y="112"/>
                      <a:pt x="1006" y="142"/>
                      <a:pt x="979" y="195"/>
                    </a:cubicBezTo>
                    <a:cubicBezTo>
                      <a:pt x="938" y="270"/>
                      <a:pt x="967" y="364"/>
                      <a:pt x="1043" y="404"/>
                    </a:cubicBezTo>
                    <a:cubicBezTo>
                      <a:pt x="1158" y="465"/>
                      <a:pt x="1267" y="557"/>
                      <a:pt x="1368" y="676"/>
                    </a:cubicBezTo>
                    <a:cubicBezTo>
                      <a:pt x="1398" y="713"/>
                      <a:pt x="1442" y="731"/>
                      <a:pt x="1486" y="731"/>
                    </a:cubicBezTo>
                    <a:cubicBezTo>
                      <a:pt x="1521" y="731"/>
                      <a:pt x="1556" y="720"/>
                      <a:pt x="1585" y="696"/>
                    </a:cubicBezTo>
                    <a:cubicBezTo>
                      <a:pt x="1650" y="641"/>
                      <a:pt x="1659" y="544"/>
                      <a:pt x="1605" y="478"/>
                    </a:cubicBezTo>
                    <a:cubicBezTo>
                      <a:pt x="1479" y="326"/>
                      <a:pt x="1339" y="210"/>
                      <a:pt x="1187" y="130"/>
                    </a:cubicBezTo>
                    <a:cubicBezTo>
                      <a:pt x="1165" y="118"/>
                      <a:pt x="1141" y="112"/>
                      <a:pt x="1117" y="112"/>
                    </a:cubicBezTo>
                    <a:close/>
                    <a:moveTo>
                      <a:pt x="1750" y="829"/>
                    </a:moveTo>
                    <a:cubicBezTo>
                      <a:pt x="1726" y="829"/>
                      <a:pt x="1702" y="835"/>
                      <a:pt x="1680" y="847"/>
                    </a:cubicBezTo>
                    <a:cubicBezTo>
                      <a:pt x="1604" y="886"/>
                      <a:pt x="1573" y="979"/>
                      <a:pt x="1613" y="1055"/>
                    </a:cubicBezTo>
                    <a:cubicBezTo>
                      <a:pt x="1677" y="1182"/>
                      <a:pt x="1738" y="1326"/>
                      <a:pt x="1795" y="1483"/>
                    </a:cubicBezTo>
                    <a:cubicBezTo>
                      <a:pt x="1817" y="1547"/>
                      <a:pt x="1876" y="1587"/>
                      <a:pt x="1940" y="1587"/>
                    </a:cubicBezTo>
                    <a:cubicBezTo>
                      <a:pt x="1958" y="1587"/>
                      <a:pt x="1975" y="1584"/>
                      <a:pt x="1991" y="1578"/>
                    </a:cubicBezTo>
                    <a:cubicBezTo>
                      <a:pt x="2073" y="1549"/>
                      <a:pt x="2115" y="1461"/>
                      <a:pt x="2086" y="1380"/>
                    </a:cubicBezTo>
                    <a:cubicBezTo>
                      <a:pt x="2026" y="1209"/>
                      <a:pt x="1959" y="1053"/>
                      <a:pt x="1888" y="914"/>
                    </a:cubicBezTo>
                    <a:cubicBezTo>
                      <a:pt x="1860" y="860"/>
                      <a:pt x="1806" y="829"/>
                      <a:pt x="1750" y="829"/>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1343542" y="2947887"/>
                <a:ext cx="130484" cy="157280"/>
              </a:xfrm>
              <a:custGeom>
                <a:rect b="b" l="l" r="r" t="t"/>
                <a:pathLst>
                  <a:path extrusionOk="0" h="1573" w="1305">
                    <a:moveTo>
                      <a:pt x="1127" y="1"/>
                    </a:moveTo>
                    <a:cubicBezTo>
                      <a:pt x="1098" y="1"/>
                      <a:pt x="1068" y="9"/>
                      <a:pt x="1042" y="26"/>
                    </a:cubicBezTo>
                    <a:cubicBezTo>
                      <a:pt x="891" y="128"/>
                      <a:pt x="746" y="257"/>
                      <a:pt x="614" y="407"/>
                    </a:cubicBezTo>
                    <a:cubicBezTo>
                      <a:pt x="557" y="471"/>
                      <a:pt x="563" y="568"/>
                      <a:pt x="627" y="625"/>
                    </a:cubicBezTo>
                    <a:cubicBezTo>
                      <a:pt x="656" y="651"/>
                      <a:pt x="693" y="665"/>
                      <a:pt x="729" y="665"/>
                    </a:cubicBezTo>
                    <a:cubicBezTo>
                      <a:pt x="773" y="665"/>
                      <a:pt x="815" y="646"/>
                      <a:pt x="845" y="612"/>
                    </a:cubicBezTo>
                    <a:cubicBezTo>
                      <a:pt x="961" y="481"/>
                      <a:pt x="1086" y="372"/>
                      <a:pt x="1214" y="284"/>
                    </a:cubicBezTo>
                    <a:cubicBezTo>
                      <a:pt x="1285" y="236"/>
                      <a:pt x="1304" y="140"/>
                      <a:pt x="1256" y="69"/>
                    </a:cubicBezTo>
                    <a:cubicBezTo>
                      <a:pt x="1226" y="25"/>
                      <a:pt x="1177" y="1"/>
                      <a:pt x="1127" y="1"/>
                    </a:cubicBezTo>
                    <a:close/>
                    <a:moveTo>
                      <a:pt x="417" y="787"/>
                    </a:moveTo>
                    <a:cubicBezTo>
                      <a:pt x="365" y="787"/>
                      <a:pt x="314" y="814"/>
                      <a:pt x="285" y="863"/>
                    </a:cubicBezTo>
                    <a:cubicBezTo>
                      <a:pt x="193" y="1014"/>
                      <a:pt x="108" y="1180"/>
                      <a:pt x="34" y="1358"/>
                    </a:cubicBezTo>
                    <a:cubicBezTo>
                      <a:pt x="1" y="1435"/>
                      <a:pt x="37" y="1527"/>
                      <a:pt x="116" y="1560"/>
                    </a:cubicBezTo>
                    <a:cubicBezTo>
                      <a:pt x="135" y="1569"/>
                      <a:pt x="155" y="1572"/>
                      <a:pt x="175" y="1572"/>
                    </a:cubicBezTo>
                    <a:cubicBezTo>
                      <a:pt x="237" y="1572"/>
                      <a:pt x="293" y="1537"/>
                      <a:pt x="318" y="1479"/>
                    </a:cubicBezTo>
                    <a:cubicBezTo>
                      <a:pt x="388" y="1314"/>
                      <a:pt x="467" y="1161"/>
                      <a:pt x="550" y="1021"/>
                    </a:cubicBezTo>
                    <a:cubicBezTo>
                      <a:pt x="593" y="947"/>
                      <a:pt x="570" y="852"/>
                      <a:pt x="497" y="809"/>
                    </a:cubicBezTo>
                    <a:cubicBezTo>
                      <a:pt x="472" y="794"/>
                      <a:pt x="444" y="787"/>
                      <a:pt x="417" y="787"/>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11"/>
            <p:cNvSpPr/>
            <p:nvPr/>
          </p:nvSpPr>
          <p:spPr>
            <a:xfrm>
              <a:off x="7260752" y="2708950"/>
              <a:ext cx="356100" cy="356100"/>
            </a:xfrm>
            <a:prstGeom prst="ellipse">
              <a:avLst/>
            </a:pr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bg>
      <p:bgPr>
        <a:solidFill>
          <a:schemeClr val="lt2"/>
        </a:solidFill>
      </p:bgPr>
    </p:bg>
    <p:spTree>
      <p:nvGrpSpPr>
        <p:cNvPr id="66" name="Shape 66"/>
        <p:cNvGrpSpPr/>
        <p:nvPr/>
      </p:nvGrpSpPr>
      <p:grpSpPr>
        <a:xfrm>
          <a:off x="0" y="0"/>
          <a:ext cx="0" cy="0"/>
          <a:chOff x="0" y="0"/>
          <a:chExt cx="0" cy="0"/>
        </a:xfrm>
      </p:grpSpPr>
      <p:sp>
        <p:nvSpPr>
          <p:cNvPr id="67" name="Google Shape;67;p13"/>
          <p:cNvSpPr/>
          <p:nvPr/>
        </p:nvSpPr>
        <p:spPr>
          <a:xfrm flipH="1" rot="-5400000">
            <a:off x="2619979" y="-2221719"/>
            <a:ext cx="3818852" cy="11160290"/>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rot="5400000">
            <a:off x="-130625" y="-24042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txBox="1"/>
          <p:nvPr>
            <p:ph hasCustomPrompt="1" type="title"/>
          </p:nvPr>
        </p:nvSpPr>
        <p:spPr>
          <a:xfrm>
            <a:off x="798200" y="2269951"/>
            <a:ext cx="603000" cy="485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100"/>
              <a:buFont typeface="Bevan"/>
              <a:buNone/>
              <a:defRPr sz="2100">
                <a:solidFill>
                  <a:schemeClr val="lt1"/>
                </a:solidFill>
                <a:latin typeface="Bevan"/>
                <a:ea typeface="Bevan"/>
                <a:cs typeface="Bevan"/>
                <a:sym typeface="Bevan"/>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70" name="Google Shape;70;p13"/>
          <p:cNvSpPr txBox="1"/>
          <p:nvPr>
            <p:ph idx="1" type="subTitle"/>
          </p:nvPr>
        </p:nvSpPr>
        <p:spPr>
          <a:xfrm>
            <a:off x="1780700" y="2184875"/>
            <a:ext cx="2876400" cy="38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2CC"/>
              </a:buClr>
              <a:buSzPts val="2000"/>
              <a:buNone/>
              <a:defRPr sz="2000">
                <a:solidFill>
                  <a:srgbClr val="FFF2CC"/>
                </a:solidFill>
              </a:defRPr>
            </a:lvl1pPr>
            <a:lvl2pPr lvl="1" rtl="0">
              <a:lnSpc>
                <a:spcPct val="100000"/>
              </a:lnSpc>
              <a:spcBef>
                <a:spcPts val="0"/>
              </a:spcBef>
              <a:spcAft>
                <a:spcPts val="0"/>
              </a:spcAft>
              <a:buClr>
                <a:srgbClr val="FFF2CC"/>
              </a:buClr>
              <a:buSzPts val="2800"/>
              <a:buNone/>
              <a:defRPr sz="2800">
                <a:solidFill>
                  <a:srgbClr val="FFF2CC"/>
                </a:solidFill>
              </a:defRPr>
            </a:lvl2pPr>
            <a:lvl3pPr lvl="2" rtl="0">
              <a:lnSpc>
                <a:spcPct val="100000"/>
              </a:lnSpc>
              <a:spcBef>
                <a:spcPts val="0"/>
              </a:spcBef>
              <a:spcAft>
                <a:spcPts val="0"/>
              </a:spcAft>
              <a:buClr>
                <a:srgbClr val="FFF2CC"/>
              </a:buClr>
              <a:buSzPts val="2800"/>
              <a:buNone/>
              <a:defRPr sz="2800">
                <a:solidFill>
                  <a:srgbClr val="FFF2CC"/>
                </a:solidFill>
              </a:defRPr>
            </a:lvl3pPr>
            <a:lvl4pPr lvl="3" rtl="0">
              <a:lnSpc>
                <a:spcPct val="100000"/>
              </a:lnSpc>
              <a:spcBef>
                <a:spcPts val="0"/>
              </a:spcBef>
              <a:spcAft>
                <a:spcPts val="0"/>
              </a:spcAft>
              <a:buClr>
                <a:srgbClr val="FFF2CC"/>
              </a:buClr>
              <a:buSzPts val="2800"/>
              <a:buNone/>
              <a:defRPr sz="2800">
                <a:solidFill>
                  <a:srgbClr val="FFF2CC"/>
                </a:solidFill>
              </a:defRPr>
            </a:lvl4pPr>
            <a:lvl5pPr lvl="4" rtl="0">
              <a:lnSpc>
                <a:spcPct val="100000"/>
              </a:lnSpc>
              <a:spcBef>
                <a:spcPts val="0"/>
              </a:spcBef>
              <a:spcAft>
                <a:spcPts val="0"/>
              </a:spcAft>
              <a:buClr>
                <a:srgbClr val="FFF2CC"/>
              </a:buClr>
              <a:buSzPts val="2800"/>
              <a:buNone/>
              <a:defRPr sz="2800">
                <a:solidFill>
                  <a:srgbClr val="FFF2CC"/>
                </a:solidFill>
              </a:defRPr>
            </a:lvl5pPr>
            <a:lvl6pPr lvl="5" rtl="0">
              <a:lnSpc>
                <a:spcPct val="100000"/>
              </a:lnSpc>
              <a:spcBef>
                <a:spcPts val="0"/>
              </a:spcBef>
              <a:spcAft>
                <a:spcPts val="0"/>
              </a:spcAft>
              <a:buClr>
                <a:srgbClr val="FFF2CC"/>
              </a:buClr>
              <a:buSzPts val="2800"/>
              <a:buNone/>
              <a:defRPr sz="2800">
                <a:solidFill>
                  <a:srgbClr val="FFF2CC"/>
                </a:solidFill>
              </a:defRPr>
            </a:lvl6pPr>
            <a:lvl7pPr lvl="6" rtl="0">
              <a:lnSpc>
                <a:spcPct val="100000"/>
              </a:lnSpc>
              <a:spcBef>
                <a:spcPts val="0"/>
              </a:spcBef>
              <a:spcAft>
                <a:spcPts val="0"/>
              </a:spcAft>
              <a:buClr>
                <a:srgbClr val="FFF2CC"/>
              </a:buClr>
              <a:buSzPts val="2800"/>
              <a:buNone/>
              <a:defRPr sz="2800">
                <a:solidFill>
                  <a:srgbClr val="FFF2CC"/>
                </a:solidFill>
              </a:defRPr>
            </a:lvl7pPr>
            <a:lvl8pPr lvl="7" rtl="0">
              <a:lnSpc>
                <a:spcPct val="100000"/>
              </a:lnSpc>
              <a:spcBef>
                <a:spcPts val="0"/>
              </a:spcBef>
              <a:spcAft>
                <a:spcPts val="0"/>
              </a:spcAft>
              <a:buClr>
                <a:srgbClr val="FFF2CC"/>
              </a:buClr>
              <a:buSzPts val="2800"/>
              <a:buNone/>
              <a:defRPr sz="2800">
                <a:solidFill>
                  <a:srgbClr val="FFF2CC"/>
                </a:solidFill>
              </a:defRPr>
            </a:lvl8pPr>
            <a:lvl9pPr lvl="8" rtl="0">
              <a:lnSpc>
                <a:spcPct val="100000"/>
              </a:lnSpc>
              <a:spcBef>
                <a:spcPts val="0"/>
              </a:spcBef>
              <a:spcAft>
                <a:spcPts val="0"/>
              </a:spcAft>
              <a:buClr>
                <a:srgbClr val="FFF2CC"/>
              </a:buClr>
              <a:buSzPts val="2800"/>
              <a:buNone/>
              <a:defRPr sz="2800">
                <a:solidFill>
                  <a:srgbClr val="FFF2CC"/>
                </a:solidFill>
              </a:defRPr>
            </a:lvl9pPr>
          </a:lstStyle>
          <a:p/>
        </p:txBody>
      </p:sp>
      <p:sp>
        <p:nvSpPr>
          <p:cNvPr id="71" name="Google Shape;71;p13"/>
          <p:cNvSpPr txBox="1"/>
          <p:nvPr>
            <p:ph hasCustomPrompt="1" idx="2" type="title"/>
          </p:nvPr>
        </p:nvSpPr>
        <p:spPr>
          <a:xfrm>
            <a:off x="798200" y="3160000"/>
            <a:ext cx="603000" cy="485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100"/>
              <a:buFont typeface="Bevan"/>
              <a:buNone/>
              <a:defRPr sz="2100">
                <a:solidFill>
                  <a:schemeClr val="lt1"/>
                </a:solidFill>
                <a:latin typeface="Bevan"/>
                <a:ea typeface="Bevan"/>
                <a:cs typeface="Bevan"/>
                <a:sym typeface="Bevan"/>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72" name="Google Shape;72;p13"/>
          <p:cNvSpPr txBox="1"/>
          <p:nvPr>
            <p:ph idx="3" type="subTitle"/>
          </p:nvPr>
        </p:nvSpPr>
        <p:spPr>
          <a:xfrm>
            <a:off x="1780700" y="3077400"/>
            <a:ext cx="2876400" cy="38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2CC"/>
              </a:buClr>
              <a:buSzPts val="2000"/>
              <a:buNone/>
              <a:defRPr sz="2000">
                <a:solidFill>
                  <a:srgbClr val="FFF2CC"/>
                </a:solidFill>
              </a:defRPr>
            </a:lvl1pPr>
            <a:lvl2pPr lvl="1" rtl="0">
              <a:lnSpc>
                <a:spcPct val="100000"/>
              </a:lnSpc>
              <a:spcBef>
                <a:spcPts val="0"/>
              </a:spcBef>
              <a:spcAft>
                <a:spcPts val="0"/>
              </a:spcAft>
              <a:buClr>
                <a:srgbClr val="FFF2CC"/>
              </a:buClr>
              <a:buSzPts val="2000"/>
              <a:buNone/>
              <a:defRPr sz="2000">
                <a:solidFill>
                  <a:srgbClr val="FFF2CC"/>
                </a:solidFill>
              </a:defRPr>
            </a:lvl2pPr>
            <a:lvl3pPr lvl="2" rtl="0">
              <a:lnSpc>
                <a:spcPct val="100000"/>
              </a:lnSpc>
              <a:spcBef>
                <a:spcPts val="0"/>
              </a:spcBef>
              <a:spcAft>
                <a:spcPts val="0"/>
              </a:spcAft>
              <a:buClr>
                <a:srgbClr val="FFF2CC"/>
              </a:buClr>
              <a:buSzPts val="2000"/>
              <a:buNone/>
              <a:defRPr sz="2000">
                <a:solidFill>
                  <a:srgbClr val="FFF2CC"/>
                </a:solidFill>
              </a:defRPr>
            </a:lvl3pPr>
            <a:lvl4pPr lvl="3" rtl="0">
              <a:lnSpc>
                <a:spcPct val="100000"/>
              </a:lnSpc>
              <a:spcBef>
                <a:spcPts val="0"/>
              </a:spcBef>
              <a:spcAft>
                <a:spcPts val="0"/>
              </a:spcAft>
              <a:buClr>
                <a:srgbClr val="FFF2CC"/>
              </a:buClr>
              <a:buSzPts val="2000"/>
              <a:buNone/>
              <a:defRPr sz="2000">
                <a:solidFill>
                  <a:srgbClr val="FFF2CC"/>
                </a:solidFill>
              </a:defRPr>
            </a:lvl4pPr>
            <a:lvl5pPr lvl="4" rtl="0">
              <a:lnSpc>
                <a:spcPct val="100000"/>
              </a:lnSpc>
              <a:spcBef>
                <a:spcPts val="0"/>
              </a:spcBef>
              <a:spcAft>
                <a:spcPts val="0"/>
              </a:spcAft>
              <a:buClr>
                <a:srgbClr val="FFF2CC"/>
              </a:buClr>
              <a:buSzPts val="2000"/>
              <a:buNone/>
              <a:defRPr sz="2000">
                <a:solidFill>
                  <a:srgbClr val="FFF2CC"/>
                </a:solidFill>
              </a:defRPr>
            </a:lvl5pPr>
            <a:lvl6pPr lvl="5" rtl="0">
              <a:lnSpc>
                <a:spcPct val="100000"/>
              </a:lnSpc>
              <a:spcBef>
                <a:spcPts val="0"/>
              </a:spcBef>
              <a:spcAft>
                <a:spcPts val="0"/>
              </a:spcAft>
              <a:buClr>
                <a:srgbClr val="FFF2CC"/>
              </a:buClr>
              <a:buSzPts val="2000"/>
              <a:buNone/>
              <a:defRPr sz="2000">
                <a:solidFill>
                  <a:srgbClr val="FFF2CC"/>
                </a:solidFill>
              </a:defRPr>
            </a:lvl6pPr>
            <a:lvl7pPr lvl="6" rtl="0">
              <a:lnSpc>
                <a:spcPct val="100000"/>
              </a:lnSpc>
              <a:spcBef>
                <a:spcPts val="0"/>
              </a:spcBef>
              <a:spcAft>
                <a:spcPts val="0"/>
              </a:spcAft>
              <a:buClr>
                <a:srgbClr val="FFF2CC"/>
              </a:buClr>
              <a:buSzPts val="2000"/>
              <a:buNone/>
              <a:defRPr sz="2000">
                <a:solidFill>
                  <a:srgbClr val="FFF2CC"/>
                </a:solidFill>
              </a:defRPr>
            </a:lvl7pPr>
            <a:lvl8pPr lvl="7" rtl="0">
              <a:lnSpc>
                <a:spcPct val="100000"/>
              </a:lnSpc>
              <a:spcBef>
                <a:spcPts val="0"/>
              </a:spcBef>
              <a:spcAft>
                <a:spcPts val="0"/>
              </a:spcAft>
              <a:buClr>
                <a:srgbClr val="FFF2CC"/>
              </a:buClr>
              <a:buSzPts val="2000"/>
              <a:buNone/>
              <a:defRPr sz="2000">
                <a:solidFill>
                  <a:srgbClr val="FFF2CC"/>
                </a:solidFill>
              </a:defRPr>
            </a:lvl8pPr>
            <a:lvl9pPr lvl="8" rtl="0">
              <a:lnSpc>
                <a:spcPct val="100000"/>
              </a:lnSpc>
              <a:spcBef>
                <a:spcPts val="0"/>
              </a:spcBef>
              <a:spcAft>
                <a:spcPts val="0"/>
              </a:spcAft>
              <a:buClr>
                <a:srgbClr val="FFF2CC"/>
              </a:buClr>
              <a:buSzPts val="2000"/>
              <a:buNone/>
              <a:defRPr sz="2000">
                <a:solidFill>
                  <a:srgbClr val="FFF2CC"/>
                </a:solidFill>
              </a:defRPr>
            </a:lvl9pPr>
          </a:lstStyle>
          <a:p/>
        </p:txBody>
      </p:sp>
      <p:sp>
        <p:nvSpPr>
          <p:cNvPr id="73" name="Google Shape;73;p13"/>
          <p:cNvSpPr txBox="1"/>
          <p:nvPr>
            <p:ph hasCustomPrompt="1" idx="4" type="title"/>
          </p:nvPr>
        </p:nvSpPr>
        <p:spPr>
          <a:xfrm>
            <a:off x="798200" y="4044875"/>
            <a:ext cx="603000" cy="485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100"/>
              <a:buFont typeface="Bevan"/>
              <a:buNone/>
              <a:defRPr sz="2100">
                <a:solidFill>
                  <a:schemeClr val="lt1"/>
                </a:solidFill>
                <a:latin typeface="Bevan"/>
                <a:ea typeface="Bevan"/>
                <a:cs typeface="Bevan"/>
                <a:sym typeface="Bevan"/>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74" name="Google Shape;74;p13"/>
          <p:cNvSpPr txBox="1"/>
          <p:nvPr>
            <p:ph idx="5" type="subTitle"/>
          </p:nvPr>
        </p:nvSpPr>
        <p:spPr>
          <a:xfrm>
            <a:off x="1780700" y="3969925"/>
            <a:ext cx="2876400" cy="38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2CC"/>
              </a:buClr>
              <a:buSzPts val="2000"/>
              <a:buNone/>
              <a:defRPr sz="2000">
                <a:solidFill>
                  <a:srgbClr val="FFF2CC"/>
                </a:solidFill>
              </a:defRPr>
            </a:lvl1pPr>
            <a:lvl2pPr lvl="1" rtl="0">
              <a:lnSpc>
                <a:spcPct val="100000"/>
              </a:lnSpc>
              <a:spcBef>
                <a:spcPts val="0"/>
              </a:spcBef>
              <a:spcAft>
                <a:spcPts val="0"/>
              </a:spcAft>
              <a:buClr>
                <a:srgbClr val="FFF2CC"/>
              </a:buClr>
              <a:buSzPts val="2000"/>
              <a:buNone/>
              <a:defRPr sz="2000">
                <a:solidFill>
                  <a:srgbClr val="FFF2CC"/>
                </a:solidFill>
              </a:defRPr>
            </a:lvl2pPr>
            <a:lvl3pPr lvl="2" rtl="0">
              <a:lnSpc>
                <a:spcPct val="100000"/>
              </a:lnSpc>
              <a:spcBef>
                <a:spcPts val="0"/>
              </a:spcBef>
              <a:spcAft>
                <a:spcPts val="0"/>
              </a:spcAft>
              <a:buClr>
                <a:srgbClr val="FFF2CC"/>
              </a:buClr>
              <a:buSzPts val="2000"/>
              <a:buNone/>
              <a:defRPr sz="2000">
                <a:solidFill>
                  <a:srgbClr val="FFF2CC"/>
                </a:solidFill>
              </a:defRPr>
            </a:lvl3pPr>
            <a:lvl4pPr lvl="3" rtl="0">
              <a:lnSpc>
                <a:spcPct val="100000"/>
              </a:lnSpc>
              <a:spcBef>
                <a:spcPts val="0"/>
              </a:spcBef>
              <a:spcAft>
                <a:spcPts val="0"/>
              </a:spcAft>
              <a:buClr>
                <a:srgbClr val="FFF2CC"/>
              </a:buClr>
              <a:buSzPts val="2000"/>
              <a:buNone/>
              <a:defRPr sz="2000">
                <a:solidFill>
                  <a:srgbClr val="FFF2CC"/>
                </a:solidFill>
              </a:defRPr>
            </a:lvl4pPr>
            <a:lvl5pPr lvl="4" rtl="0">
              <a:lnSpc>
                <a:spcPct val="100000"/>
              </a:lnSpc>
              <a:spcBef>
                <a:spcPts val="0"/>
              </a:spcBef>
              <a:spcAft>
                <a:spcPts val="0"/>
              </a:spcAft>
              <a:buClr>
                <a:srgbClr val="FFF2CC"/>
              </a:buClr>
              <a:buSzPts val="2000"/>
              <a:buNone/>
              <a:defRPr sz="2000">
                <a:solidFill>
                  <a:srgbClr val="FFF2CC"/>
                </a:solidFill>
              </a:defRPr>
            </a:lvl5pPr>
            <a:lvl6pPr lvl="5" rtl="0">
              <a:lnSpc>
                <a:spcPct val="100000"/>
              </a:lnSpc>
              <a:spcBef>
                <a:spcPts val="0"/>
              </a:spcBef>
              <a:spcAft>
                <a:spcPts val="0"/>
              </a:spcAft>
              <a:buClr>
                <a:srgbClr val="FFF2CC"/>
              </a:buClr>
              <a:buSzPts val="2000"/>
              <a:buNone/>
              <a:defRPr sz="2000">
                <a:solidFill>
                  <a:srgbClr val="FFF2CC"/>
                </a:solidFill>
              </a:defRPr>
            </a:lvl6pPr>
            <a:lvl7pPr lvl="6" rtl="0">
              <a:lnSpc>
                <a:spcPct val="100000"/>
              </a:lnSpc>
              <a:spcBef>
                <a:spcPts val="0"/>
              </a:spcBef>
              <a:spcAft>
                <a:spcPts val="0"/>
              </a:spcAft>
              <a:buClr>
                <a:srgbClr val="FFF2CC"/>
              </a:buClr>
              <a:buSzPts val="2000"/>
              <a:buNone/>
              <a:defRPr sz="2000">
                <a:solidFill>
                  <a:srgbClr val="FFF2CC"/>
                </a:solidFill>
              </a:defRPr>
            </a:lvl7pPr>
            <a:lvl8pPr lvl="7" rtl="0">
              <a:lnSpc>
                <a:spcPct val="100000"/>
              </a:lnSpc>
              <a:spcBef>
                <a:spcPts val="0"/>
              </a:spcBef>
              <a:spcAft>
                <a:spcPts val="0"/>
              </a:spcAft>
              <a:buClr>
                <a:srgbClr val="FFF2CC"/>
              </a:buClr>
              <a:buSzPts val="2000"/>
              <a:buNone/>
              <a:defRPr sz="2000">
                <a:solidFill>
                  <a:srgbClr val="FFF2CC"/>
                </a:solidFill>
              </a:defRPr>
            </a:lvl8pPr>
            <a:lvl9pPr lvl="8" rtl="0">
              <a:lnSpc>
                <a:spcPct val="100000"/>
              </a:lnSpc>
              <a:spcBef>
                <a:spcPts val="0"/>
              </a:spcBef>
              <a:spcAft>
                <a:spcPts val="0"/>
              </a:spcAft>
              <a:buClr>
                <a:srgbClr val="FFF2CC"/>
              </a:buClr>
              <a:buSzPts val="2000"/>
              <a:buNone/>
              <a:defRPr sz="2000">
                <a:solidFill>
                  <a:srgbClr val="FFF2CC"/>
                </a:solidFill>
              </a:defRPr>
            </a:lvl9pPr>
          </a:lstStyle>
          <a:p/>
        </p:txBody>
      </p:sp>
      <p:sp>
        <p:nvSpPr>
          <p:cNvPr id="75" name="Google Shape;75;p13"/>
          <p:cNvSpPr txBox="1"/>
          <p:nvPr>
            <p:ph hasCustomPrompt="1" idx="6" type="title"/>
          </p:nvPr>
        </p:nvSpPr>
        <p:spPr>
          <a:xfrm>
            <a:off x="798200" y="1367487"/>
            <a:ext cx="603000" cy="485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2100"/>
              <a:buFont typeface="Bevan"/>
              <a:buNone/>
              <a:defRPr sz="2100">
                <a:solidFill>
                  <a:schemeClr val="lt1"/>
                </a:solidFill>
                <a:latin typeface="Bevan"/>
                <a:ea typeface="Bevan"/>
                <a:cs typeface="Bevan"/>
                <a:sym typeface="Bevan"/>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76" name="Google Shape;76;p13"/>
          <p:cNvSpPr txBox="1"/>
          <p:nvPr>
            <p:ph idx="7" type="subTitle"/>
          </p:nvPr>
        </p:nvSpPr>
        <p:spPr>
          <a:xfrm>
            <a:off x="1780700" y="1292350"/>
            <a:ext cx="2876400" cy="38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2CC"/>
              </a:buClr>
              <a:buSzPts val="2000"/>
              <a:buNone/>
              <a:defRPr sz="2000">
                <a:solidFill>
                  <a:srgbClr val="FFF2CC"/>
                </a:solidFill>
              </a:defRPr>
            </a:lvl1pPr>
            <a:lvl2pPr lvl="1" rtl="0">
              <a:lnSpc>
                <a:spcPct val="100000"/>
              </a:lnSpc>
              <a:spcBef>
                <a:spcPts val="0"/>
              </a:spcBef>
              <a:spcAft>
                <a:spcPts val="0"/>
              </a:spcAft>
              <a:buClr>
                <a:srgbClr val="FFF2CC"/>
              </a:buClr>
              <a:buSzPts val="2000"/>
              <a:buNone/>
              <a:defRPr sz="2000">
                <a:solidFill>
                  <a:srgbClr val="FFF2CC"/>
                </a:solidFill>
              </a:defRPr>
            </a:lvl2pPr>
            <a:lvl3pPr lvl="2" rtl="0">
              <a:lnSpc>
                <a:spcPct val="100000"/>
              </a:lnSpc>
              <a:spcBef>
                <a:spcPts val="0"/>
              </a:spcBef>
              <a:spcAft>
                <a:spcPts val="0"/>
              </a:spcAft>
              <a:buClr>
                <a:srgbClr val="FFF2CC"/>
              </a:buClr>
              <a:buSzPts val="2000"/>
              <a:buNone/>
              <a:defRPr sz="2000">
                <a:solidFill>
                  <a:srgbClr val="FFF2CC"/>
                </a:solidFill>
              </a:defRPr>
            </a:lvl3pPr>
            <a:lvl4pPr lvl="3" rtl="0">
              <a:lnSpc>
                <a:spcPct val="100000"/>
              </a:lnSpc>
              <a:spcBef>
                <a:spcPts val="0"/>
              </a:spcBef>
              <a:spcAft>
                <a:spcPts val="0"/>
              </a:spcAft>
              <a:buClr>
                <a:srgbClr val="FFF2CC"/>
              </a:buClr>
              <a:buSzPts val="2000"/>
              <a:buNone/>
              <a:defRPr sz="2000">
                <a:solidFill>
                  <a:srgbClr val="FFF2CC"/>
                </a:solidFill>
              </a:defRPr>
            </a:lvl4pPr>
            <a:lvl5pPr lvl="4" rtl="0">
              <a:lnSpc>
                <a:spcPct val="100000"/>
              </a:lnSpc>
              <a:spcBef>
                <a:spcPts val="0"/>
              </a:spcBef>
              <a:spcAft>
                <a:spcPts val="0"/>
              </a:spcAft>
              <a:buClr>
                <a:srgbClr val="FFF2CC"/>
              </a:buClr>
              <a:buSzPts val="2000"/>
              <a:buNone/>
              <a:defRPr sz="2000">
                <a:solidFill>
                  <a:srgbClr val="FFF2CC"/>
                </a:solidFill>
              </a:defRPr>
            </a:lvl5pPr>
            <a:lvl6pPr lvl="5" rtl="0">
              <a:lnSpc>
                <a:spcPct val="100000"/>
              </a:lnSpc>
              <a:spcBef>
                <a:spcPts val="0"/>
              </a:spcBef>
              <a:spcAft>
                <a:spcPts val="0"/>
              </a:spcAft>
              <a:buClr>
                <a:srgbClr val="FFF2CC"/>
              </a:buClr>
              <a:buSzPts val="2000"/>
              <a:buNone/>
              <a:defRPr sz="2000">
                <a:solidFill>
                  <a:srgbClr val="FFF2CC"/>
                </a:solidFill>
              </a:defRPr>
            </a:lvl6pPr>
            <a:lvl7pPr lvl="6" rtl="0">
              <a:lnSpc>
                <a:spcPct val="100000"/>
              </a:lnSpc>
              <a:spcBef>
                <a:spcPts val="0"/>
              </a:spcBef>
              <a:spcAft>
                <a:spcPts val="0"/>
              </a:spcAft>
              <a:buClr>
                <a:srgbClr val="FFF2CC"/>
              </a:buClr>
              <a:buSzPts val="2000"/>
              <a:buNone/>
              <a:defRPr sz="2000">
                <a:solidFill>
                  <a:srgbClr val="FFF2CC"/>
                </a:solidFill>
              </a:defRPr>
            </a:lvl7pPr>
            <a:lvl8pPr lvl="7" rtl="0">
              <a:lnSpc>
                <a:spcPct val="100000"/>
              </a:lnSpc>
              <a:spcBef>
                <a:spcPts val="0"/>
              </a:spcBef>
              <a:spcAft>
                <a:spcPts val="0"/>
              </a:spcAft>
              <a:buClr>
                <a:srgbClr val="FFF2CC"/>
              </a:buClr>
              <a:buSzPts val="2000"/>
              <a:buNone/>
              <a:defRPr sz="2000">
                <a:solidFill>
                  <a:srgbClr val="FFF2CC"/>
                </a:solidFill>
              </a:defRPr>
            </a:lvl8pPr>
            <a:lvl9pPr lvl="8" rtl="0">
              <a:lnSpc>
                <a:spcPct val="100000"/>
              </a:lnSpc>
              <a:spcBef>
                <a:spcPts val="0"/>
              </a:spcBef>
              <a:spcAft>
                <a:spcPts val="0"/>
              </a:spcAft>
              <a:buClr>
                <a:srgbClr val="FFF2CC"/>
              </a:buClr>
              <a:buSzPts val="2000"/>
              <a:buNone/>
              <a:defRPr sz="2000">
                <a:solidFill>
                  <a:srgbClr val="FFF2CC"/>
                </a:solidFill>
              </a:defRPr>
            </a:lvl9pPr>
          </a:lstStyle>
          <a:p/>
        </p:txBody>
      </p:sp>
      <p:sp>
        <p:nvSpPr>
          <p:cNvPr id="77" name="Google Shape;77;p13"/>
          <p:cNvSpPr txBox="1"/>
          <p:nvPr>
            <p:ph idx="8"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8" name="Google Shape;78;p13"/>
          <p:cNvGrpSpPr/>
          <p:nvPr/>
        </p:nvGrpSpPr>
        <p:grpSpPr>
          <a:xfrm>
            <a:off x="6062262" y="1448996"/>
            <a:ext cx="1618599" cy="3098655"/>
            <a:chOff x="5706925" y="1649570"/>
            <a:chExt cx="1510309" cy="2891345"/>
          </a:xfrm>
        </p:grpSpPr>
        <p:sp>
          <p:nvSpPr>
            <p:cNvPr id="79" name="Google Shape;79;p13"/>
            <p:cNvSpPr/>
            <p:nvPr/>
          </p:nvSpPr>
          <p:spPr>
            <a:xfrm>
              <a:off x="5706925" y="3376315"/>
              <a:ext cx="248700" cy="1164600"/>
            </a:xfrm>
            <a:prstGeom prst="rect">
              <a:avLst/>
            </a:pr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3"/>
            <p:cNvGrpSpPr/>
            <p:nvPr/>
          </p:nvGrpSpPr>
          <p:grpSpPr>
            <a:xfrm>
              <a:off x="5706935" y="1649570"/>
              <a:ext cx="1510299" cy="2348918"/>
              <a:chOff x="5706935" y="1649570"/>
              <a:chExt cx="1510299" cy="2348918"/>
            </a:xfrm>
          </p:grpSpPr>
          <p:grpSp>
            <p:nvGrpSpPr>
              <p:cNvPr id="81" name="Google Shape;81;p13"/>
              <p:cNvGrpSpPr/>
              <p:nvPr/>
            </p:nvGrpSpPr>
            <p:grpSpPr>
              <a:xfrm>
                <a:off x="5706935" y="1649570"/>
                <a:ext cx="1510299" cy="2348918"/>
                <a:chOff x="6986238" y="3112350"/>
                <a:chExt cx="346725" cy="539225"/>
              </a:xfrm>
            </p:grpSpPr>
            <p:sp>
              <p:nvSpPr>
                <p:cNvPr id="82" name="Google Shape;82;p13"/>
                <p:cNvSpPr/>
                <p:nvPr/>
              </p:nvSpPr>
              <p:spPr>
                <a:xfrm>
                  <a:off x="7041013" y="3112350"/>
                  <a:ext cx="268575" cy="264275"/>
                </a:xfrm>
                <a:custGeom>
                  <a:rect b="b" l="l" r="r" t="t"/>
                  <a:pathLst>
                    <a:path extrusionOk="0" h="10571" w="10743">
                      <a:moveTo>
                        <a:pt x="416" y="1"/>
                      </a:moveTo>
                      <a:lnTo>
                        <a:pt x="0" y="8148"/>
                      </a:lnTo>
                      <a:lnTo>
                        <a:pt x="10497" y="10570"/>
                      </a:lnTo>
                      <a:lnTo>
                        <a:pt x="10742" y="3817"/>
                      </a:lnTo>
                      <a:lnTo>
                        <a:pt x="416"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7052638" y="3133150"/>
                  <a:ext cx="244075" cy="231225"/>
                </a:xfrm>
                <a:custGeom>
                  <a:rect b="b" l="l" r="r" t="t"/>
                  <a:pathLst>
                    <a:path extrusionOk="0" h="9249" w="9763">
                      <a:moveTo>
                        <a:pt x="514" y="0"/>
                      </a:moveTo>
                      <a:lnTo>
                        <a:pt x="0" y="6826"/>
                      </a:lnTo>
                      <a:lnTo>
                        <a:pt x="9543" y="9249"/>
                      </a:lnTo>
                      <a:lnTo>
                        <a:pt x="9763" y="3279"/>
                      </a:lnTo>
                      <a:lnTo>
                        <a:pt x="51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7174963" y="3303350"/>
                  <a:ext cx="41575" cy="41300"/>
                </a:xfrm>
                <a:custGeom>
                  <a:rect b="b" l="l" r="r" t="t"/>
                  <a:pathLst>
                    <a:path extrusionOk="0" h="1652" w="1663">
                      <a:moveTo>
                        <a:pt x="120" y="1"/>
                      </a:moveTo>
                      <a:lnTo>
                        <a:pt x="0" y="1386"/>
                      </a:lnTo>
                      <a:lnTo>
                        <a:pt x="1065" y="1651"/>
                      </a:lnTo>
                      <a:lnTo>
                        <a:pt x="1662" y="633"/>
                      </a:lnTo>
                      <a:lnTo>
                        <a:pt x="1607" y="304"/>
                      </a:lnTo>
                      <a:lnTo>
                        <a:pt x="120"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7141338" y="3220000"/>
                  <a:ext cx="91150" cy="105850"/>
                </a:xfrm>
                <a:custGeom>
                  <a:rect b="b" l="l" r="r" t="t"/>
                  <a:pathLst>
                    <a:path extrusionOk="0" h="4234" w="3646">
                      <a:moveTo>
                        <a:pt x="146" y="1"/>
                      </a:moveTo>
                      <a:lnTo>
                        <a:pt x="1" y="3402"/>
                      </a:lnTo>
                      <a:lnTo>
                        <a:pt x="3548" y="4234"/>
                      </a:lnTo>
                      <a:lnTo>
                        <a:pt x="3645" y="1102"/>
                      </a:lnTo>
                      <a:lnTo>
                        <a:pt x="146"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7151088" y="3232850"/>
                  <a:ext cx="73450" cy="78325"/>
                </a:xfrm>
                <a:custGeom>
                  <a:rect b="b" l="l" r="r" t="t"/>
                  <a:pathLst>
                    <a:path extrusionOk="0" h="3133" w="2938">
                      <a:moveTo>
                        <a:pt x="123" y="1"/>
                      </a:moveTo>
                      <a:lnTo>
                        <a:pt x="1" y="2521"/>
                      </a:lnTo>
                      <a:lnTo>
                        <a:pt x="2815" y="3133"/>
                      </a:lnTo>
                      <a:lnTo>
                        <a:pt x="2938" y="905"/>
                      </a:lnTo>
                      <a:lnTo>
                        <a:pt x="123"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6986238" y="3271375"/>
                  <a:ext cx="215075" cy="380200"/>
                </a:xfrm>
                <a:custGeom>
                  <a:rect b="b" l="l" r="r" t="t"/>
                  <a:pathLst>
                    <a:path extrusionOk="0" h="15208" w="8603">
                      <a:moveTo>
                        <a:pt x="7452" y="1"/>
                      </a:moveTo>
                      <a:lnTo>
                        <a:pt x="7243" y="62"/>
                      </a:lnTo>
                      <a:lnTo>
                        <a:pt x="7243" y="429"/>
                      </a:lnTo>
                      <a:lnTo>
                        <a:pt x="344" y="4222"/>
                      </a:lnTo>
                      <a:lnTo>
                        <a:pt x="344" y="6204"/>
                      </a:lnTo>
                      <a:lnTo>
                        <a:pt x="344" y="8601"/>
                      </a:lnTo>
                      <a:lnTo>
                        <a:pt x="245" y="8601"/>
                      </a:lnTo>
                      <a:cubicBezTo>
                        <a:pt x="0" y="8601"/>
                        <a:pt x="25" y="9152"/>
                        <a:pt x="25" y="9152"/>
                      </a:cubicBezTo>
                      <a:lnTo>
                        <a:pt x="25" y="15207"/>
                      </a:lnTo>
                      <a:lnTo>
                        <a:pt x="2295" y="15207"/>
                      </a:lnTo>
                      <a:lnTo>
                        <a:pt x="2295" y="8926"/>
                      </a:lnTo>
                      <a:cubicBezTo>
                        <a:pt x="2295" y="8633"/>
                        <a:pt x="2108" y="8598"/>
                        <a:pt x="2019" y="8598"/>
                      </a:cubicBezTo>
                      <a:cubicBezTo>
                        <a:pt x="1990" y="8598"/>
                        <a:pt x="1971" y="8601"/>
                        <a:pt x="1971" y="8601"/>
                      </a:cubicBezTo>
                      <a:lnTo>
                        <a:pt x="2056" y="6204"/>
                      </a:lnTo>
                      <a:lnTo>
                        <a:pt x="2815" y="4504"/>
                      </a:lnTo>
                      <a:lnTo>
                        <a:pt x="8492" y="1603"/>
                      </a:lnTo>
                      <a:lnTo>
                        <a:pt x="8602" y="368"/>
                      </a:lnTo>
                      <a:lnTo>
                        <a:pt x="7452"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7191238" y="3285450"/>
                  <a:ext cx="91100" cy="40175"/>
                </a:xfrm>
                <a:custGeom>
                  <a:rect b="b" l="l" r="r" t="t"/>
                  <a:pathLst>
                    <a:path extrusionOk="0" h="1607" w="3644">
                      <a:moveTo>
                        <a:pt x="1823" y="0"/>
                      </a:moveTo>
                      <a:cubicBezTo>
                        <a:pt x="816" y="0"/>
                        <a:pt x="0" y="360"/>
                        <a:pt x="0" y="804"/>
                      </a:cubicBezTo>
                      <a:cubicBezTo>
                        <a:pt x="0" y="1247"/>
                        <a:pt x="816" y="1607"/>
                        <a:pt x="1823" y="1607"/>
                      </a:cubicBezTo>
                      <a:cubicBezTo>
                        <a:pt x="2828" y="1607"/>
                        <a:pt x="3644" y="1247"/>
                        <a:pt x="3644" y="804"/>
                      </a:cubicBezTo>
                      <a:cubicBezTo>
                        <a:pt x="3644" y="360"/>
                        <a:pt x="2828" y="0"/>
                        <a:pt x="1823"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7196588" y="3288200"/>
                  <a:ext cx="81150" cy="34275"/>
                </a:xfrm>
                <a:custGeom>
                  <a:rect b="b" l="l" r="r" t="t"/>
                  <a:pathLst>
                    <a:path extrusionOk="0" h="1371" w="3246">
                      <a:moveTo>
                        <a:pt x="1623" y="1"/>
                      </a:moveTo>
                      <a:cubicBezTo>
                        <a:pt x="727" y="1"/>
                        <a:pt x="0" y="307"/>
                        <a:pt x="0" y="686"/>
                      </a:cubicBezTo>
                      <a:cubicBezTo>
                        <a:pt x="0" y="1064"/>
                        <a:pt x="727" y="1370"/>
                        <a:pt x="1623" y="1370"/>
                      </a:cubicBezTo>
                      <a:cubicBezTo>
                        <a:pt x="2521" y="1370"/>
                        <a:pt x="3246" y="1064"/>
                        <a:pt x="3246" y="686"/>
                      </a:cubicBezTo>
                      <a:cubicBezTo>
                        <a:pt x="3246" y="307"/>
                        <a:pt x="2521" y="1"/>
                        <a:pt x="1623"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7232888" y="3287650"/>
                  <a:ext cx="16425" cy="36000"/>
                </a:xfrm>
                <a:custGeom>
                  <a:rect b="b" l="l" r="r" t="t"/>
                  <a:pathLst>
                    <a:path extrusionOk="0" h="1440" w="657">
                      <a:moveTo>
                        <a:pt x="428" y="0"/>
                      </a:moveTo>
                      <a:cubicBezTo>
                        <a:pt x="365" y="0"/>
                        <a:pt x="295" y="54"/>
                        <a:pt x="229" y="215"/>
                      </a:cubicBezTo>
                      <a:lnTo>
                        <a:pt x="1" y="1335"/>
                      </a:lnTo>
                      <a:cubicBezTo>
                        <a:pt x="1" y="1335"/>
                        <a:pt x="9" y="1424"/>
                        <a:pt x="32" y="1424"/>
                      </a:cubicBezTo>
                      <a:cubicBezTo>
                        <a:pt x="42" y="1424"/>
                        <a:pt x="54" y="1408"/>
                        <a:pt x="69" y="1362"/>
                      </a:cubicBezTo>
                      <a:cubicBezTo>
                        <a:pt x="120" y="1206"/>
                        <a:pt x="304" y="234"/>
                        <a:pt x="304" y="234"/>
                      </a:cubicBezTo>
                      <a:cubicBezTo>
                        <a:pt x="304" y="234"/>
                        <a:pt x="363" y="61"/>
                        <a:pt x="444" y="61"/>
                      </a:cubicBezTo>
                      <a:cubicBezTo>
                        <a:pt x="485" y="61"/>
                        <a:pt x="531" y="104"/>
                        <a:pt x="579" y="234"/>
                      </a:cubicBezTo>
                      <a:lnTo>
                        <a:pt x="551" y="1405"/>
                      </a:lnTo>
                      <a:cubicBezTo>
                        <a:pt x="551" y="1405"/>
                        <a:pt x="573" y="1440"/>
                        <a:pt x="599" y="1440"/>
                      </a:cubicBezTo>
                      <a:cubicBezTo>
                        <a:pt x="612" y="1440"/>
                        <a:pt x="626" y="1431"/>
                        <a:pt x="639" y="1405"/>
                      </a:cubicBezTo>
                      <a:lnTo>
                        <a:pt x="656" y="215"/>
                      </a:lnTo>
                      <a:cubicBezTo>
                        <a:pt x="656" y="215"/>
                        <a:pt x="555" y="0"/>
                        <a:pt x="428"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7215188" y="3289100"/>
                  <a:ext cx="18525" cy="37125"/>
                </a:xfrm>
                <a:custGeom>
                  <a:rect b="b" l="l" r="r" t="t"/>
                  <a:pathLst>
                    <a:path extrusionOk="0" h="1485" w="741">
                      <a:moveTo>
                        <a:pt x="163" y="1"/>
                      </a:moveTo>
                      <a:cubicBezTo>
                        <a:pt x="87" y="1"/>
                        <a:pt x="19" y="63"/>
                        <a:pt x="1" y="269"/>
                      </a:cubicBezTo>
                      <a:lnTo>
                        <a:pt x="110" y="1409"/>
                      </a:lnTo>
                      <a:cubicBezTo>
                        <a:pt x="110" y="1409"/>
                        <a:pt x="142" y="1484"/>
                        <a:pt x="163" y="1484"/>
                      </a:cubicBezTo>
                      <a:cubicBezTo>
                        <a:pt x="174" y="1484"/>
                        <a:pt x="182" y="1466"/>
                        <a:pt x="183" y="1413"/>
                      </a:cubicBezTo>
                      <a:cubicBezTo>
                        <a:pt x="186" y="1250"/>
                        <a:pt x="77" y="266"/>
                        <a:pt x="77" y="266"/>
                      </a:cubicBezTo>
                      <a:cubicBezTo>
                        <a:pt x="77" y="266"/>
                        <a:pt x="83" y="58"/>
                        <a:pt x="178" y="58"/>
                      </a:cubicBezTo>
                      <a:cubicBezTo>
                        <a:pt x="216" y="58"/>
                        <a:pt x="268" y="92"/>
                        <a:pt x="340" y="186"/>
                      </a:cubicBezTo>
                      <a:lnTo>
                        <a:pt x="658" y="1314"/>
                      </a:lnTo>
                      <a:cubicBezTo>
                        <a:pt x="658" y="1314"/>
                        <a:pt x="681" y="1333"/>
                        <a:pt x="703" y="1333"/>
                      </a:cubicBezTo>
                      <a:cubicBezTo>
                        <a:pt x="719" y="1333"/>
                        <a:pt x="735" y="1323"/>
                        <a:pt x="741" y="1288"/>
                      </a:cubicBezTo>
                      <a:lnTo>
                        <a:pt x="409" y="144"/>
                      </a:lnTo>
                      <a:cubicBezTo>
                        <a:pt x="409" y="144"/>
                        <a:pt x="277" y="1"/>
                        <a:pt x="163"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7198213" y="3295675"/>
                  <a:ext cx="21000" cy="33450"/>
                </a:xfrm>
                <a:custGeom>
                  <a:rect b="b" l="l" r="r" t="t"/>
                  <a:pathLst>
                    <a:path extrusionOk="0" h="1338" w="840">
                      <a:moveTo>
                        <a:pt x="124" y="0"/>
                      </a:moveTo>
                      <a:cubicBezTo>
                        <a:pt x="54" y="0"/>
                        <a:pt x="0" y="58"/>
                        <a:pt x="29" y="263"/>
                      </a:cubicBezTo>
                      <a:lnTo>
                        <a:pt x="345" y="1275"/>
                      </a:lnTo>
                      <a:cubicBezTo>
                        <a:pt x="345" y="1275"/>
                        <a:pt x="384" y="1337"/>
                        <a:pt x="402" y="1337"/>
                      </a:cubicBezTo>
                      <a:cubicBezTo>
                        <a:pt x="412" y="1337"/>
                        <a:pt x="416" y="1321"/>
                        <a:pt x="406" y="1271"/>
                      </a:cubicBezTo>
                      <a:cubicBezTo>
                        <a:pt x="375" y="1124"/>
                        <a:pt x="90" y="251"/>
                        <a:pt x="90" y="251"/>
                      </a:cubicBezTo>
                      <a:cubicBezTo>
                        <a:pt x="90" y="251"/>
                        <a:pt x="51" y="51"/>
                        <a:pt x="138" y="51"/>
                      </a:cubicBezTo>
                      <a:cubicBezTo>
                        <a:pt x="170" y="51"/>
                        <a:pt x="218" y="77"/>
                        <a:pt x="289" y="148"/>
                      </a:cubicBezTo>
                      <a:lnTo>
                        <a:pt x="774" y="1124"/>
                      </a:lnTo>
                      <a:cubicBezTo>
                        <a:pt x="774" y="1124"/>
                        <a:pt x="794" y="1137"/>
                        <a:pt x="811" y="1137"/>
                      </a:cubicBezTo>
                      <a:cubicBezTo>
                        <a:pt x="826" y="1137"/>
                        <a:pt x="840" y="1127"/>
                        <a:pt x="837" y="1090"/>
                      </a:cubicBezTo>
                      <a:lnTo>
                        <a:pt x="337" y="101"/>
                      </a:lnTo>
                      <a:cubicBezTo>
                        <a:pt x="337" y="101"/>
                        <a:pt x="217" y="0"/>
                        <a:pt x="124"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7249013" y="3292075"/>
                  <a:ext cx="19050" cy="34225"/>
                </a:xfrm>
                <a:custGeom>
                  <a:rect b="b" l="l" r="r" t="t"/>
                  <a:pathLst>
                    <a:path extrusionOk="0" h="1369" w="762">
                      <a:moveTo>
                        <a:pt x="599" y="1"/>
                      </a:moveTo>
                      <a:cubicBezTo>
                        <a:pt x="549" y="1"/>
                        <a:pt x="488" y="45"/>
                        <a:pt x="412" y="169"/>
                      </a:cubicBezTo>
                      <a:lnTo>
                        <a:pt x="11" y="1172"/>
                      </a:lnTo>
                      <a:cubicBezTo>
                        <a:pt x="11" y="1172"/>
                        <a:pt x="1" y="1259"/>
                        <a:pt x="21" y="1259"/>
                      </a:cubicBezTo>
                      <a:cubicBezTo>
                        <a:pt x="29" y="1259"/>
                        <a:pt x="42" y="1245"/>
                        <a:pt x="62" y="1206"/>
                      </a:cubicBezTo>
                      <a:cubicBezTo>
                        <a:pt x="134" y="1071"/>
                        <a:pt x="469" y="200"/>
                        <a:pt x="469" y="200"/>
                      </a:cubicBezTo>
                      <a:cubicBezTo>
                        <a:pt x="469" y="200"/>
                        <a:pt x="543" y="63"/>
                        <a:pt x="608" y="63"/>
                      </a:cubicBezTo>
                      <a:cubicBezTo>
                        <a:pt x="645" y="63"/>
                        <a:pt x="679" y="107"/>
                        <a:pt x="694" y="247"/>
                      </a:cubicBezTo>
                      <a:lnTo>
                        <a:pt x="450" y="1329"/>
                      </a:lnTo>
                      <a:cubicBezTo>
                        <a:pt x="449" y="1329"/>
                        <a:pt x="462" y="1369"/>
                        <a:pt x="485" y="1369"/>
                      </a:cubicBezTo>
                      <a:cubicBezTo>
                        <a:pt x="495" y="1369"/>
                        <a:pt x="507" y="1362"/>
                        <a:pt x="520" y="1343"/>
                      </a:cubicBezTo>
                      <a:lnTo>
                        <a:pt x="761" y="241"/>
                      </a:lnTo>
                      <a:cubicBezTo>
                        <a:pt x="761" y="241"/>
                        <a:pt x="714" y="1"/>
                        <a:pt x="599"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7239188" y="3322525"/>
                  <a:ext cx="11000" cy="9700"/>
                </a:xfrm>
                <a:custGeom>
                  <a:rect b="b" l="l" r="r" t="t"/>
                  <a:pathLst>
                    <a:path extrusionOk="0" h="388" w="440">
                      <a:moveTo>
                        <a:pt x="397" y="0"/>
                      </a:moveTo>
                      <a:cubicBezTo>
                        <a:pt x="391" y="0"/>
                        <a:pt x="386" y="2"/>
                        <a:pt x="382" y="6"/>
                      </a:cubicBezTo>
                      <a:lnTo>
                        <a:pt x="11" y="329"/>
                      </a:lnTo>
                      <a:cubicBezTo>
                        <a:pt x="1" y="338"/>
                        <a:pt x="2" y="358"/>
                        <a:pt x="14" y="373"/>
                      </a:cubicBezTo>
                      <a:cubicBezTo>
                        <a:pt x="22" y="382"/>
                        <a:pt x="33" y="387"/>
                        <a:pt x="42" y="387"/>
                      </a:cubicBezTo>
                      <a:cubicBezTo>
                        <a:pt x="48" y="387"/>
                        <a:pt x="53" y="386"/>
                        <a:pt x="58" y="382"/>
                      </a:cubicBezTo>
                      <a:lnTo>
                        <a:pt x="429" y="58"/>
                      </a:lnTo>
                      <a:cubicBezTo>
                        <a:pt x="439" y="50"/>
                        <a:pt x="438" y="29"/>
                        <a:pt x="425" y="15"/>
                      </a:cubicBezTo>
                      <a:cubicBezTo>
                        <a:pt x="416" y="6"/>
                        <a:pt x="406" y="0"/>
                        <a:pt x="397"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7250488" y="3325350"/>
                  <a:ext cx="11025" cy="9675"/>
                </a:xfrm>
                <a:custGeom>
                  <a:rect b="b" l="l" r="r" t="t"/>
                  <a:pathLst>
                    <a:path extrusionOk="0" h="387" w="441">
                      <a:moveTo>
                        <a:pt x="397" y="1"/>
                      </a:moveTo>
                      <a:cubicBezTo>
                        <a:pt x="392" y="1"/>
                        <a:pt x="387" y="2"/>
                        <a:pt x="383" y="5"/>
                      </a:cubicBezTo>
                      <a:lnTo>
                        <a:pt x="12" y="330"/>
                      </a:lnTo>
                      <a:cubicBezTo>
                        <a:pt x="0" y="339"/>
                        <a:pt x="2" y="358"/>
                        <a:pt x="15" y="372"/>
                      </a:cubicBezTo>
                      <a:cubicBezTo>
                        <a:pt x="23" y="382"/>
                        <a:pt x="35" y="387"/>
                        <a:pt x="44" y="387"/>
                      </a:cubicBezTo>
                      <a:cubicBezTo>
                        <a:pt x="49" y="387"/>
                        <a:pt x="54" y="385"/>
                        <a:pt x="57" y="382"/>
                      </a:cubicBezTo>
                      <a:lnTo>
                        <a:pt x="429" y="59"/>
                      </a:lnTo>
                      <a:cubicBezTo>
                        <a:pt x="440" y="49"/>
                        <a:pt x="439" y="30"/>
                        <a:pt x="426" y="15"/>
                      </a:cubicBezTo>
                      <a:cubicBezTo>
                        <a:pt x="417" y="6"/>
                        <a:pt x="406" y="1"/>
                        <a:pt x="397"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7240688" y="3333525"/>
                  <a:ext cx="11025" cy="9700"/>
                </a:xfrm>
                <a:custGeom>
                  <a:rect b="b" l="l" r="r" t="t"/>
                  <a:pathLst>
                    <a:path extrusionOk="0" h="388" w="441">
                      <a:moveTo>
                        <a:pt x="398" y="1"/>
                      </a:moveTo>
                      <a:cubicBezTo>
                        <a:pt x="392" y="1"/>
                        <a:pt x="387" y="3"/>
                        <a:pt x="384" y="6"/>
                      </a:cubicBezTo>
                      <a:lnTo>
                        <a:pt x="12" y="329"/>
                      </a:lnTo>
                      <a:cubicBezTo>
                        <a:pt x="0" y="339"/>
                        <a:pt x="3" y="358"/>
                        <a:pt x="15" y="373"/>
                      </a:cubicBezTo>
                      <a:cubicBezTo>
                        <a:pt x="24" y="382"/>
                        <a:pt x="35" y="388"/>
                        <a:pt x="45" y="388"/>
                      </a:cubicBezTo>
                      <a:cubicBezTo>
                        <a:pt x="50" y="388"/>
                        <a:pt x="55" y="386"/>
                        <a:pt x="59" y="383"/>
                      </a:cubicBezTo>
                      <a:lnTo>
                        <a:pt x="429" y="58"/>
                      </a:lnTo>
                      <a:cubicBezTo>
                        <a:pt x="440" y="50"/>
                        <a:pt x="439" y="31"/>
                        <a:pt x="426" y="15"/>
                      </a:cubicBezTo>
                      <a:cubicBezTo>
                        <a:pt x="418" y="6"/>
                        <a:pt x="407" y="1"/>
                        <a:pt x="398"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7244513" y="3344350"/>
                  <a:ext cx="13650" cy="11975"/>
                </a:xfrm>
                <a:custGeom>
                  <a:rect b="b" l="l" r="r" t="t"/>
                  <a:pathLst>
                    <a:path extrusionOk="0" h="479" w="546">
                      <a:moveTo>
                        <a:pt x="506" y="1"/>
                      </a:moveTo>
                      <a:cubicBezTo>
                        <a:pt x="499" y="1"/>
                        <a:pt x="491" y="3"/>
                        <a:pt x="486" y="8"/>
                      </a:cubicBezTo>
                      <a:lnTo>
                        <a:pt x="15" y="418"/>
                      </a:lnTo>
                      <a:cubicBezTo>
                        <a:pt x="2" y="429"/>
                        <a:pt x="0" y="451"/>
                        <a:pt x="14" y="466"/>
                      </a:cubicBezTo>
                      <a:cubicBezTo>
                        <a:pt x="21" y="474"/>
                        <a:pt x="31" y="479"/>
                        <a:pt x="41" y="479"/>
                      </a:cubicBezTo>
                      <a:cubicBezTo>
                        <a:pt x="49" y="479"/>
                        <a:pt x="56" y="476"/>
                        <a:pt x="62" y="470"/>
                      </a:cubicBezTo>
                      <a:lnTo>
                        <a:pt x="531" y="62"/>
                      </a:lnTo>
                      <a:cubicBezTo>
                        <a:pt x="545" y="49"/>
                        <a:pt x="545" y="29"/>
                        <a:pt x="534" y="14"/>
                      </a:cubicBezTo>
                      <a:cubicBezTo>
                        <a:pt x="526" y="5"/>
                        <a:pt x="516" y="1"/>
                        <a:pt x="506"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7243888" y="3351300"/>
                  <a:ext cx="13650" cy="11975"/>
                </a:xfrm>
                <a:custGeom>
                  <a:rect b="b" l="l" r="r" t="t"/>
                  <a:pathLst>
                    <a:path extrusionOk="0" h="479" w="546">
                      <a:moveTo>
                        <a:pt x="507" y="1"/>
                      </a:moveTo>
                      <a:cubicBezTo>
                        <a:pt x="499" y="1"/>
                        <a:pt x="491" y="3"/>
                        <a:pt x="484" y="9"/>
                      </a:cubicBezTo>
                      <a:lnTo>
                        <a:pt x="15" y="418"/>
                      </a:lnTo>
                      <a:cubicBezTo>
                        <a:pt x="2" y="430"/>
                        <a:pt x="1" y="451"/>
                        <a:pt x="14" y="466"/>
                      </a:cubicBezTo>
                      <a:cubicBezTo>
                        <a:pt x="21" y="474"/>
                        <a:pt x="31" y="478"/>
                        <a:pt x="40" y="478"/>
                      </a:cubicBezTo>
                      <a:cubicBezTo>
                        <a:pt x="48" y="478"/>
                        <a:pt x="55" y="476"/>
                        <a:pt x="62" y="470"/>
                      </a:cubicBezTo>
                      <a:lnTo>
                        <a:pt x="531" y="61"/>
                      </a:lnTo>
                      <a:cubicBezTo>
                        <a:pt x="545" y="49"/>
                        <a:pt x="545" y="28"/>
                        <a:pt x="532" y="13"/>
                      </a:cubicBezTo>
                      <a:cubicBezTo>
                        <a:pt x="526" y="5"/>
                        <a:pt x="516" y="1"/>
                        <a:pt x="507"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7231913" y="3355250"/>
                  <a:ext cx="13650" cy="11975"/>
                </a:xfrm>
                <a:custGeom>
                  <a:rect b="b" l="l" r="r" t="t"/>
                  <a:pathLst>
                    <a:path extrusionOk="0" h="479" w="546">
                      <a:moveTo>
                        <a:pt x="504" y="1"/>
                      </a:moveTo>
                      <a:cubicBezTo>
                        <a:pt x="497" y="1"/>
                        <a:pt x="490" y="3"/>
                        <a:pt x="484" y="8"/>
                      </a:cubicBezTo>
                      <a:lnTo>
                        <a:pt x="15" y="417"/>
                      </a:lnTo>
                      <a:cubicBezTo>
                        <a:pt x="2" y="429"/>
                        <a:pt x="0" y="451"/>
                        <a:pt x="14" y="465"/>
                      </a:cubicBezTo>
                      <a:cubicBezTo>
                        <a:pt x="21" y="474"/>
                        <a:pt x="31" y="478"/>
                        <a:pt x="41" y="478"/>
                      </a:cubicBezTo>
                      <a:cubicBezTo>
                        <a:pt x="48" y="478"/>
                        <a:pt x="56" y="476"/>
                        <a:pt x="62" y="471"/>
                      </a:cubicBezTo>
                      <a:lnTo>
                        <a:pt x="531" y="62"/>
                      </a:lnTo>
                      <a:cubicBezTo>
                        <a:pt x="544" y="50"/>
                        <a:pt x="545" y="28"/>
                        <a:pt x="532" y="14"/>
                      </a:cubicBezTo>
                      <a:cubicBezTo>
                        <a:pt x="524" y="5"/>
                        <a:pt x="514" y="1"/>
                        <a:pt x="504"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7223838" y="3353725"/>
                  <a:ext cx="13625" cy="11950"/>
                </a:xfrm>
                <a:custGeom>
                  <a:rect b="b" l="l" r="r" t="t"/>
                  <a:pathLst>
                    <a:path extrusionOk="0" h="478" w="545">
                      <a:moveTo>
                        <a:pt x="505" y="0"/>
                      </a:moveTo>
                      <a:cubicBezTo>
                        <a:pt x="498" y="0"/>
                        <a:pt x="490" y="3"/>
                        <a:pt x="484" y="8"/>
                      </a:cubicBezTo>
                      <a:lnTo>
                        <a:pt x="15" y="417"/>
                      </a:lnTo>
                      <a:cubicBezTo>
                        <a:pt x="1" y="429"/>
                        <a:pt x="0" y="451"/>
                        <a:pt x="13" y="465"/>
                      </a:cubicBezTo>
                      <a:cubicBezTo>
                        <a:pt x="20" y="473"/>
                        <a:pt x="30" y="477"/>
                        <a:pt x="39" y="477"/>
                      </a:cubicBezTo>
                      <a:cubicBezTo>
                        <a:pt x="47" y="477"/>
                        <a:pt x="55" y="475"/>
                        <a:pt x="61" y="470"/>
                      </a:cubicBezTo>
                      <a:lnTo>
                        <a:pt x="530" y="60"/>
                      </a:lnTo>
                      <a:cubicBezTo>
                        <a:pt x="543" y="49"/>
                        <a:pt x="545" y="27"/>
                        <a:pt x="532" y="12"/>
                      </a:cubicBezTo>
                      <a:cubicBezTo>
                        <a:pt x="524" y="4"/>
                        <a:pt x="515" y="0"/>
                        <a:pt x="505"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7231188" y="3341900"/>
                  <a:ext cx="11025" cy="9700"/>
                </a:xfrm>
                <a:custGeom>
                  <a:rect b="b" l="l" r="r" t="t"/>
                  <a:pathLst>
                    <a:path extrusionOk="0" h="388" w="441">
                      <a:moveTo>
                        <a:pt x="398" y="1"/>
                      </a:moveTo>
                      <a:cubicBezTo>
                        <a:pt x="392" y="1"/>
                        <a:pt x="387" y="3"/>
                        <a:pt x="383" y="6"/>
                      </a:cubicBezTo>
                      <a:lnTo>
                        <a:pt x="12" y="329"/>
                      </a:lnTo>
                      <a:cubicBezTo>
                        <a:pt x="0" y="339"/>
                        <a:pt x="2" y="358"/>
                        <a:pt x="15" y="373"/>
                      </a:cubicBezTo>
                      <a:cubicBezTo>
                        <a:pt x="23" y="382"/>
                        <a:pt x="34" y="387"/>
                        <a:pt x="43" y="387"/>
                      </a:cubicBezTo>
                      <a:cubicBezTo>
                        <a:pt x="48" y="387"/>
                        <a:pt x="53" y="386"/>
                        <a:pt x="57" y="382"/>
                      </a:cubicBezTo>
                      <a:lnTo>
                        <a:pt x="429" y="58"/>
                      </a:lnTo>
                      <a:cubicBezTo>
                        <a:pt x="440" y="50"/>
                        <a:pt x="439" y="31"/>
                        <a:pt x="426" y="15"/>
                      </a:cubicBezTo>
                      <a:cubicBezTo>
                        <a:pt x="417" y="6"/>
                        <a:pt x="407" y="1"/>
                        <a:pt x="398"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7221163" y="3350025"/>
                  <a:ext cx="11950" cy="8450"/>
                </a:xfrm>
                <a:custGeom>
                  <a:rect b="b" l="l" r="r" t="t"/>
                  <a:pathLst>
                    <a:path extrusionOk="0" h="338" w="478">
                      <a:moveTo>
                        <a:pt x="437" y="1"/>
                      </a:moveTo>
                      <a:cubicBezTo>
                        <a:pt x="433" y="1"/>
                        <a:pt x="428" y="2"/>
                        <a:pt x="425" y="4"/>
                      </a:cubicBezTo>
                      <a:lnTo>
                        <a:pt x="14" y="275"/>
                      </a:lnTo>
                      <a:cubicBezTo>
                        <a:pt x="2" y="283"/>
                        <a:pt x="1" y="303"/>
                        <a:pt x="12" y="319"/>
                      </a:cubicBezTo>
                      <a:cubicBezTo>
                        <a:pt x="20" y="330"/>
                        <a:pt x="31" y="337"/>
                        <a:pt x="41" y="337"/>
                      </a:cubicBezTo>
                      <a:cubicBezTo>
                        <a:pt x="46" y="337"/>
                        <a:pt x="50" y="336"/>
                        <a:pt x="53" y="334"/>
                      </a:cubicBezTo>
                      <a:lnTo>
                        <a:pt x="464" y="63"/>
                      </a:lnTo>
                      <a:cubicBezTo>
                        <a:pt x="476" y="54"/>
                        <a:pt x="477" y="35"/>
                        <a:pt x="465" y="19"/>
                      </a:cubicBezTo>
                      <a:cubicBezTo>
                        <a:pt x="458" y="8"/>
                        <a:pt x="447" y="1"/>
                        <a:pt x="437"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7210363" y="3356600"/>
                  <a:ext cx="12750" cy="6900"/>
                </a:xfrm>
                <a:custGeom>
                  <a:rect b="b" l="l" r="r" t="t"/>
                  <a:pathLst>
                    <a:path extrusionOk="0" h="276" w="510">
                      <a:moveTo>
                        <a:pt x="471" y="0"/>
                      </a:moveTo>
                      <a:cubicBezTo>
                        <a:pt x="468" y="0"/>
                        <a:pt x="466" y="1"/>
                        <a:pt x="463" y="2"/>
                      </a:cubicBezTo>
                      <a:lnTo>
                        <a:pt x="18" y="210"/>
                      </a:lnTo>
                      <a:cubicBezTo>
                        <a:pt x="4" y="216"/>
                        <a:pt x="0" y="235"/>
                        <a:pt x="9" y="253"/>
                      </a:cubicBezTo>
                      <a:cubicBezTo>
                        <a:pt x="14" y="266"/>
                        <a:pt x="26" y="275"/>
                        <a:pt x="37" y="275"/>
                      </a:cubicBezTo>
                      <a:cubicBezTo>
                        <a:pt x="41" y="275"/>
                        <a:pt x="44" y="275"/>
                        <a:pt x="47" y="273"/>
                      </a:cubicBezTo>
                      <a:lnTo>
                        <a:pt x="494" y="66"/>
                      </a:lnTo>
                      <a:cubicBezTo>
                        <a:pt x="507" y="60"/>
                        <a:pt x="510" y="41"/>
                        <a:pt x="503" y="24"/>
                      </a:cubicBezTo>
                      <a:cubicBezTo>
                        <a:pt x="496" y="10"/>
                        <a:pt x="483" y="0"/>
                        <a:pt x="471"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7224763" y="3321325"/>
                  <a:ext cx="9250" cy="11350"/>
                </a:xfrm>
                <a:custGeom>
                  <a:rect b="b" l="l" r="r" t="t"/>
                  <a:pathLst>
                    <a:path extrusionOk="0" h="454" w="370">
                      <a:moveTo>
                        <a:pt x="323" y="0"/>
                      </a:moveTo>
                      <a:cubicBezTo>
                        <a:pt x="315" y="0"/>
                        <a:pt x="308" y="3"/>
                        <a:pt x="304" y="9"/>
                      </a:cubicBezTo>
                      <a:lnTo>
                        <a:pt x="10" y="404"/>
                      </a:lnTo>
                      <a:cubicBezTo>
                        <a:pt x="1" y="415"/>
                        <a:pt x="7" y="433"/>
                        <a:pt x="23" y="444"/>
                      </a:cubicBezTo>
                      <a:cubicBezTo>
                        <a:pt x="30" y="450"/>
                        <a:pt x="39" y="453"/>
                        <a:pt x="47" y="453"/>
                      </a:cubicBezTo>
                      <a:cubicBezTo>
                        <a:pt x="55" y="453"/>
                        <a:pt x="62" y="450"/>
                        <a:pt x="66" y="444"/>
                      </a:cubicBezTo>
                      <a:lnTo>
                        <a:pt x="361" y="50"/>
                      </a:lnTo>
                      <a:cubicBezTo>
                        <a:pt x="369" y="38"/>
                        <a:pt x="364" y="20"/>
                        <a:pt x="348" y="9"/>
                      </a:cubicBezTo>
                      <a:cubicBezTo>
                        <a:pt x="340" y="3"/>
                        <a:pt x="331" y="0"/>
                        <a:pt x="323"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7232213" y="3321300"/>
                  <a:ext cx="9875" cy="11225"/>
                </a:xfrm>
                <a:custGeom>
                  <a:rect b="b" l="l" r="r" t="t"/>
                  <a:pathLst>
                    <a:path extrusionOk="0" h="449" w="395">
                      <a:moveTo>
                        <a:pt x="57" y="1"/>
                      </a:moveTo>
                      <a:cubicBezTo>
                        <a:pt x="47" y="1"/>
                        <a:pt x="35" y="5"/>
                        <a:pt x="25" y="14"/>
                      </a:cubicBezTo>
                      <a:cubicBezTo>
                        <a:pt x="7" y="29"/>
                        <a:pt x="0" y="49"/>
                        <a:pt x="9" y="61"/>
                      </a:cubicBezTo>
                      <a:lnTo>
                        <a:pt x="322" y="441"/>
                      </a:lnTo>
                      <a:cubicBezTo>
                        <a:pt x="326" y="446"/>
                        <a:pt x="332" y="448"/>
                        <a:pt x="339" y="448"/>
                      </a:cubicBezTo>
                      <a:cubicBezTo>
                        <a:pt x="348" y="448"/>
                        <a:pt x="360" y="444"/>
                        <a:pt x="370" y="435"/>
                      </a:cubicBezTo>
                      <a:cubicBezTo>
                        <a:pt x="388" y="421"/>
                        <a:pt x="395" y="399"/>
                        <a:pt x="386" y="389"/>
                      </a:cubicBezTo>
                      <a:lnTo>
                        <a:pt x="73" y="7"/>
                      </a:lnTo>
                      <a:cubicBezTo>
                        <a:pt x="69" y="3"/>
                        <a:pt x="64" y="1"/>
                        <a:pt x="57"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7239738" y="3330800"/>
                  <a:ext cx="7300" cy="12700"/>
                </a:xfrm>
                <a:custGeom>
                  <a:rect b="b" l="l" r="r" t="t"/>
                  <a:pathLst>
                    <a:path extrusionOk="0" h="508" w="292">
                      <a:moveTo>
                        <a:pt x="57" y="1"/>
                      </a:moveTo>
                      <a:cubicBezTo>
                        <a:pt x="50" y="1"/>
                        <a:pt x="42" y="2"/>
                        <a:pt x="34" y="6"/>
                      </a:cubicBezTo>
                      <a:cubicBezTo>
                        <a:pt x="14" y="16"/>
                        <a:pt x="1" y="33"/>
                        <a:pt x="8" y="46"/>
                      </a:cubicBezTo>
                      <a:lnTo>
                        <a:pt x="210" y="495"/>
                      </a:lnTo>
                      <a:cubicBezTo>
                        <a:pt x="214" y="503"/>
                        <a:pt x="224" y="507"/>
                        <a:pt x="235" y="507"/>
                      </a:cubicBezTo>
                      <a:cubicBezTo>
                        <a:pt x="243" y="507"/>
                        <a:pt x="251" y="506"/>
                        <a:pt x="258" y="502"/>
                      </a:cubicBezTo>
                      <a:cubicBezTo>
                        <a:pt x="280" y="492"/>
                        <a:pt x="292" y="475"/>
                        <a:pt x="286" y="462"/>
                      </a:cubicBezTo>
                      <a:lnTo>
                        <a:pt x="82" y="13"/>
                      </a:lnTo>
                      <a:cubicBezTo>
                        <a:pt x="79" y="5"/>
                        <a:pt x="69" y="1"/>
                        <a:pt x="57"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7246188" y="3322600"/>
                  <a:ext cx="7275" cy="12700"/>
                </a:xfrm>
                <a:custGeom>
                  <a:rect b="b" l="l" r="r" t="t"/>
                  <a:pathLst>
                    <a:path extrusionOk="0" h="508" w="291">
                      <a:moveTo>
                        <a:pt x="57" y="1"/>
                      </a:moveTo>
                      <a:cubicBezTo>
                        <a:pt x="49" y="1"/>
                        <a:pt x="41" y="3"/>
                        <a:pt x="33" y="6"/>
                      </a:cubicBezTo>
                      <a:cubicBezTo>
                        <a:pt x="12" y="16"/>
                        <a:pt x="0" y="34"/>
                        <a:pt x="6" y="47"/>
                      </a:cubicBezTo>
                      <a:lnTo>
                        <a:pt x="209" y="495"/>
                      </a:lnTo>
                      <a:cubicBezTo>
                        <a:pt x="212" y="503"/>
                        <a:pt x="222" y="508"/>
                        <a:pt x="234" y="508"/>
                      </a:cubicBezTo>
                      <a:cubicBezTo>
                        <a:pt x="241" y="508"/>
                        <a:pt x="250" y="506"/>
                        <a:pt x="258" y="503"/>
                      </a:cubicBezTo>
                      <a:cubicBezTo>
                        <a:pt x="279" y="492"/>
                        <a:pt x="290" y="475"/>
                        <a:pt x="285" y="462"/>
                      </a:cubicBezTo>
                      <a:lnTo>
                        <a:pt x="82" y="13"/>
                      </a:lnTo>
                      <a:cubicBezTo>
                        <a:pt x="78" y="5"/>
                        <a:pt x="69" y="1"/>
                        <a:pt x="57"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7250763" y="3333000"/>
                  <a:ext cx="7275" cy="12700"/>
                </a:xfrm>
                <a:custGeom>
                  <a:rect b="b" l="l" r="r" t="t"/>
                  <a:pathLst>
                    <a:path extrusionOk="0" h="508" w="291">
                      <a:moveTo>
                        <a:pt x="59" y="0"/>
                      </a:moveTo>
                      <a:cubicBezTo>
                        <a:pt x="51" y="0"/>
                        <a:pt x="42" y="2"/>
                        <a:pt x="33" y="6"/>
                      </a:cubicBezTo>
                      <a:cubicBezTo>
                        <a:pt x="13" y="15"/>
                        <a:pt x="1" y="34"/>
                        <a:pt x="7" y="47"/>
                      </a:cubicBezTo>
                      <a:lnTo>
                        <a:pt x="209" y="496"/>
                      </a:lnTo>
                      <a:cubicBezTo>
                        <a:pt x="213" y="504"/>
                        <a:pt x="222" y="508"/>
                        <a:pt x="233" y="508"/>
                      </a:cubicBezTo>
                      <a:cubicBezTo>
                        <a:pt x="241" y="508"/>
                        <a:pt x="250" y="506"/>
                        <a:pt x="259" y="502"/>
                      </a:cubicBezTo>
                      <a:cubicBezTo>
                        <a:pt x="279" y="493"/>
                        <a:pt x="291" y="474"/>
                        <a:pt x="285" y="462"/>
                      </a:cubicBezTo>
                      <a:lnTo>
                        <a:pt x="83" y="12"/>
                      </a:lnTo>
                      <a:cubicBezTo>
                        <a:pt x="79" y="5"/>
                        <a:pt x="70" y="0"/>
                        <a:pt x="59"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7245163" y="3342500"/>
                  <a:ext cx="7300" cy="12675"/>
                </a:xfrm>
                <a:custGeom>
                  <a:rect b="b" l="l" r="r" t="t"/>
                  <a:pathLst>
                    <a:path extrusionOk="0" h="507" w="292">
                      <a:moveTo>
                        <a:pt x="59" y="1"/>
                      </a:moveTo>
                      <a:cubicBezTo>
                        <a:pt x="52" y="1"/>
                        <a:pt x="43" y="3"/>
                        <a:pt x="34" y="7"/>
                      </a:cubicBezTo>
                      <a:cubicBezTo>
                        <a:pt x="14" y="15"/>
                        <a:pt x="1" y="34"/>
                        <a:pt x="8" y="46"/>
                      </a:cubicBezTo>
                      <a:lnTo>
                        <a:pt x="210" y="495"/>
                      </a:lnTo>
                      <a:cubicBezTo>
                        <a:pt x="214" y="503"/>
                        <a:pt x="224" y="507"/>
                        <a:pt x="235" y="507"/>
                      </a:cubicBezTo>
                      <a:cubicBezTo>
                        <a:pt x="243" y="507"/>
                        <a:pt x="251" y="505"/>
                        <a:pt x="259" y="502"/>
                      </a:cubicBezTo>
                      <a:cubicBezTo>
                        <a:pt x="280" y="492"/>
                        <a:pt x="292" y="474"/>
                        <a:pt x="286" y="461"/>
                      </a:cubicBezTo>
                      <a:lnTo>
                        <a:pt x="82" y="13"/>
                      </a:lnTo>
                      <a:cubicBezTo>
                        <a:pt x="79" y="5"/>
                        <a:pt x="70" y="1"/>
                        <a:pt x="59"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7250163" y="3353050"/>
                  <a:ext cx="7275" cy="12700"/>
                </a:xfrm>
                <a:custGeom>
                  <a:rect b="b" l="l" r="r" t="t"/>
                  <a:pathLst>
                    <a:path extrusionOk="0" h="508" w="291">
                      <a:moveTo>
                        <a:pt x="57" y="1"/>
                      </a:moveTo>
                      <a:cubicBezTo>
                        <a:pt x="49" y="1"/>
                        <a:pt x="41" y="2"/>
                        <a:pt x="32" y="6"/>
                      </a:cubicBezTo>
                      <a:cubicBezTo>
                        <a:pt x="12" y="16"/>
                        <a:pt x="0" y="33"/>
                        <a:pt x="6" y="46"/>
                      </a:cubicBezTo>
                      <a:lnTo>
                        <a:pt x="209" y="495"/>
                      </a:lnTo>
                      <a:cubicBezTo>
                        <a:pt x="212" y="503"/>
                        <a:pt x="222" y="507"/>
                        <a:pt x="234" y="507"/>
                      </a:cubicBezTo>
                      <a:cubicBezTo>
                        <a:pt x="241" y="507"/>
                        <a:pt x="250" y="506"/>
                        <a:pt x="258" y="502"/>
                      </a:cubicBezTo>
                      <a:cubicBezTo>
                        <a:pt x="278" y="492"/>
                        <a:pt x="290" y="475"/>
                        <a:pt x="284" y="462"/>
                      </a:cubicBezTo>
                      <a:lnTo>
                        <a:pt x="82" y="13"/>
                      </a:lnTo>
                      <a:cubicBezTo>
                        <a:pt x="78" y="5"/>
                        <a:pt x="69" y="1"/>
                        <a:pt x="57"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7237188" y="3344375"/>
                  <a:ext cx="8450" cy="12150"/>
                </a:xfrm>
                <a:custGeom>
                  <a:rect b="b" l="l" r="r" t="t"/>
                  <a:pathLst>
                    <a:path extrusionOk="0" h="486" w="338">
                      <a:moveTo>
                        <a:pt x="59" y="0"/>
                      </a:moveTo>
                      <a:cubicBezTo>
                        <a:pt x="50" y="0"/>
                        <a:pt x="40" y="3"/>
                        <a:pt x="31" y="9"/>
                      </a:cubicBezTo>
                      <a:cubicBezTo>
                        <a:pt x="11" y="21"/>
                        <a:pt x="1" y="39"/>
                        <a:pt x="8" y="53"/>
                      </a:cubicBezTo>
                      <a:lnTo>
                        <a:pt x="258" y="476"/>
                      </a:lnTo>
                      <a:cubicBezTo>
                        <a:pt x="262" y="483"/>
                        <a:pt x="270" y="486"/>
                        <a:pt x="280" y="486"/>
                      </a:cubicBezTo>
                      <a:cubicBezTo>
                        <a:pt x="288" y="486"/>
                        <a:pt x="298" y="483"/>
                        <a:pt x="307" y="478"/>
                      </a:cubicBezTo>
                      <a:cubicBezTo>
                        <a:pt x="327" y="466"/>
                        <a:pt x="337" y="446"/>
                        <a:pt x="330" y="434"/>
                      </a:cubicBezTo>
                      <a:lnTo>
                        <a:pt x="79" y="10"/>
                      </a:lnTo>
                      <a:cubicBezTo>
                        <a:pt x="76" y="4"/>
                        <a:pt x="68" y="0"/>
                        <a:pt x="59"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7230413" y="3335200"/>
                  <a:ext cx="9725" cy="11325"/>
                </a:xfrm>
                <a:custGeom>
                  <a:rect b="b" l="l" r="r" t="t"/>
                  <a:pathLst>
                    <a:path extrusionOk="0" h="453" w="389">
                      <a:moveTo>
                        <a:pt x="58" y="0"/>
                      </a:moveTo>
                      <a:cubicBezTo>
                        <a:pt x="48" y="0"/>
                        <a:pt x="36" y="4"/>
                        <a:pt x="25" y="12"/>
                      </a:cubicBezTo>
                      <a:cubicBezTo>
                        <a:pt x="8" y="26"/>
                        <a:pt x="1" y="47"/>
                        <a:pt x="9" y="58"/>
                      </a:cubicBezTo>
                      <a:lnTo>
                        <a:pt x="314" y="446"/>
                      </a:lnTo>
                      <a:cubicBezTo>
                        <a:pt x="318" y="451"/>
                        <a:pt x="323" y="453"/>
                        <a:pt x="330" y="453"/>
                      </a:cubicBezTo>
                      <a:cubicBezTo>
                        <a:pt x="340" y="453"/>
                        <a:pt x="352" y="448"/>
                        <a:pt x="362" y="440"/>
                      </a:cubicBezTo>
                      <a:cubicBezTo>
                        <a:pt x="381" y="427"/>
                        <a:pt x="388" y="405"/>
                        <a:pt x="379" y="395"/>
                      </a:cubicBezTo>
                      <a:lnTo>
                        <a:pt x="75" y="7"/>
                      </a:lnTo>
                      <a:cubicBezTo>
                        <a:pt x="71" y="2"/>
                        <a:pt x="65" y="0"/>
                        <a:pt x="58"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7217488" y="3320200"/>
                  <a:ext cx="15000" cy="16200"/>
                </a:xfrm>
                <a:custGeom>
                  <a:rect b="b" l="l" r="r" t="t"/>
                  <a:pathLst>
                    <a:path extrusionOk="0" h="648" w="600">
                      <a:moveTo>
                        <a:pt x="48" y="1"/>
                      </a:moveTo>
                      <a:cubicBezTo>
                        <a:pt x="38" y="1"/>
                        <a:pt x="28" y="5"/>
                        <a:pt x="20" y="12"/>
                      </a:cubicBezTo>
                      <a:cubicBezTo>
                        <a:pt x="2" y="28"/>
                        <a:pt x="1" y="52"/>
                        <a:pt x="15" y="70"/>
                      </a:cubicBezTo>
                      <a:lnTo>
                        <a:pt x="524" y="635"/>
                      </a:lnTo>
                      <a:cubicBezTo>
                        <a:pt x="531" y="643"/>
                        <a:pt x="542" y="648"/>
                        <a:pt x="553" y="648"/>
                      </a:cubicBezTo>
                      <a:cubicBezTo>
                        <a:pt x="563" y="648"/>
                        <a:pt x="573" y="644"/>
                        <a:pt x="580" y="636"/>
                      </a:cubicBezTo>
                      <a:cubicBezTo>
                        <a:pt x="598" y="622"/>
                        <a:pt x="599" y="596"/>
                        <a:pt x="585" y="580"/>
                      </a:cubicBezTo>
                      <a:lnTo>
                        <a:pt x="76" y="14"/>
                      </a:lnTo>
                      <a:cubicBezTo>
                        <a:pt x="69" y="5"/>
                        <a:pt x="58" y="1"/>
                        <a:pt x="48"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7206313" y="3326700"/>
                  <a:ext cx="17750" cy="13175"/>
                </a:xfrm>
                <a:custGeom>
                  <a:rect b="b" l="l" r="r" t="t"/>
                  <a:pathLst>
                    <a:path extrusionOk="0" h="527" w="710">
                      <a:moveTo>
                        <a:pt x="47" y="0"/>
                      </a:moveTo>
                      <a:cubicBezTo>
                        <a:pt x="34" y="0"/>
                        <a:pt x="22" y="7"/>
                        <a:pt x="13" y="18"/>
                      </a:cubicBezTo>
                      <a:cubicBezTo>
                        <a:pt x="0" y="37"/>
                        <a:pt x="3" y="62"/>
                        <a:pt x="22" y="75"/>
                      </a:cubicBezTo>
                      <a:lnTo>
                        <a:pt x="638" y="519"/>
                      </a:lnTo>
                      <a:cubicBezTo>
                        <a:pt x="646" y="524"/>
                        <a:pt x="654" y="527"/>
                        <a:pt x="662" y="527"/>
                      </a:cubicBezTo>
                      <a:cubicBezTo>
                        <a:pt x="675" y="527"/>
                        <a:pt x="687" y="521"/>
                        <a:pt x="695" y="509"/>
                      </a:cubicBezTo>
                      <a:cubicBezTo>
                        <a:pt x="710" y="492"/>
                        <a:pt x="705" y="465"/>
                        <a:pt x="688" y="452"/>
                      </a:cubicBezTo>
                      <a:lnTo>
                        <a:pt x="70" y="8"/>
                      </a:lnTo>
                      <a:cubicBezTo>
                        <a:pt x="64" y="3"/>
                        <a:pt x="55" y="0"/>
                        <a:pt x="47"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7222263" y="3338250"/>
                  <a:ext cx="15250" cy="16025"/>
                </a:xfrm>
                <a:custGeom>
                  <a:rect b="b" l="l" r="r" t="t"/>
                  <a:pathLst>
                    <a:path extrusionOk="0" h="641" w="610">
                      <a:moveTo>
                        <a:pt x="48" y="0"/>
                      </a:moveTo>
                      <a:cubicBezTo>
                        <a:pt x="37" y="0"/>
                        <a:pt x="27" y="4"/>
                        <a:pt x="19" y="12"/>
                      </a:cubicBezTo>
                      <a:cubicBezTo>
                        <a:pt x="2" y="27"/>
                        <a:pt x="0" y="53"/>
                        <a:pt x="16" y="69"/>
                      </a:cubicBezTo>
                      <a:lnTo>
                        <a:pt x="532" y="628"/>
                      </a:lnTo>
                      <a:cubicBezTo>
                        <a:pt x="540" y="636"/>
                        <a:pt x="551" y="640"/>
                        <a:pt x="562" y="640"/>
                      </a:cubicBezTo>
                      <a:cubicBezTo>
                        <a:pt x="572" y="640"/>
                        <a:pt x="583" y="637"/>
                        <a:pt x="590" y="630"/>
                      </a:cubicBezTo>
                      <a:cubicBezTo>
                        <a:pt x="608" y="614"/>
                        <a:pt x="609" y="587"/>
                        <a:pt x="593" y="571"/>
                      </a:cubicBezTo>
                      <a:lnTo>
                        <a:pt x="76" y="14"/>
                      </a:lnTo>
                      <a:cubicBezTo>
                        <a:pt x="69" y="5"/>
                        <a:pt x="58" y="0"/>
                        <a:pt x="48"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7202563" y="3329325"/>
                  <a:ext cx="14950" cy="15800"/>
                </a:xfrm>
                <a:custGeom>
                  <a:rect b="b" l="l" r="r" t="t"/>
                  <a:pathLst>
                    <a:path extrusionOk="0" h="632" w="598">
                      <a:moveTo>
                        <a:pt x="33" y="1"/>
                      </a:moveTo>
                      <a:cubicBezTo>
                        <a:pt x="26" y="1"/>
                        <a:pt x="19" y="3"/>
                        <a:pt x="13" y="8"/>
                      </a:cubicBezTo>
                      <a:cubicBezTo>
                        <a:pt x="0" y="19"/>
                        <a:pt x="3" y="41"/>
                        <a:pt x="18" y="59"/>
                      </a:cubicBezTo>
                      <a:lnTo>
                        <a:pt x="535" y="617"/>
                      </a:lnTo>
                      <a:cubicBezTo>
                        <a:pt x="544" y="626"/>
                        <a:pt x="555" y="631"/>
                        <a:pt x="565" y="631"/>
                      </a:cubicBezTo>
                      <a:cubicBezTo>
                        <a:pt x="572" y="631"/>
                        <a:pt x="579" y="629"/>
                        <a:pt x="584" y="624"/>
                      </a:cubicBezTo>
                      <a:cubicBezTo>
                        <a:pt x="598" y="612"/>
                        <a:pt x="595" y="590"/>
                        <a:pt x="580" y="573"/>
                      </a:cubicBezTo>
                      <a:lnTo>
                        <a:pt x="63" y="15"/>
                      </a:lnTo>
                      <a:cubicBezTo>
                        <a:pt x="54" y="6"/>
                        <a:pt x="43" y="1"/>
                        <a:pt x="33"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7192038" y="3299375"/>
                  <a:ext cx="15925" cy="27800"/>
                </a:xfrm>
                <a:custGeom>
                  <a:rect b="b" l="l" r="r" t="t"/>
                  <a:pathLst>
                    <a:path extrusionOk="0" h="1112" w="637">
                      <a:moveTo>
                        <a:pt x="24" y="0"/>
                      </a:moveTo>
                      <a:cubicBezTo>
                        <a:pt x="21" y="0"/>
                        <a:pt x="18" y="1"/>
                        <a:pt x="15" y="3"/>
                      </a:cubicBezTo>
                      <a:cubicBezTo>
                        <a:pt x="0" y="11"/>
                        <a:pt x="0" y="42"/>
                        <a:pt x="16" y="71"/>
                      </a:cubicBezTo>
                      <a:lnTo>
                        <a:pt x="566" y="1072"/>
                      </a:lnTo>
                      <a:cubicBezTo>
                        <a:pt x="579" y="1096"/>
                        <a:pt x="599" y="1111"/>
                        <a:pt x="613" y="1111"/>
                      </a:cubicBezTo>
                      <a:cubicBezTo>
                        <a:pt x="616" y="1111"/>
                        <a:pt x="619" y="1111"/>
                        <a:pt x="621" y="1110"/>
                      </a:cubicBezTo>
                      <a:cubicBezTo>
                        <a:pt x="637" y="1101"/>
                        <a:pt x="635" y="1070"/>
                        <a:pt x="619" y="1041"/>
                      </a:cubicBezTo>
                      <a:lnTo>
                        <a:pt x="72" y="40"/>
                      </a:lnTo>
                      <a:cubicBezTo>
                        <a:pt x="58" y="16"/>
                        <a:pt x="39" y="0"/>
                        <a:pt x="24"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7190863" y="3301100"/>
                  <a:ext cx="12950" cy="29475"/>
                </a:xfrm>
                <a:custGeom>
                  <a:rect b="b" l="l" r="r" t="t"/>
                  <a:pathLst>
                    <a:path extrusionOk="0" h="1179" w="518">
                      <a:moveTo>
                        <a:pt x="26" y="1"/>
                      </a:moveTo>
                      <a:cubicBezTo>
                        <a:pt x="23" y="1"/>
                        <a:pt x="21" y="1"/>
                        <a:pt x="18" y="2"/>
                      </a:cubicBezTo>
                      <a:cubicBezTo>
                        <a:pt x="2" y="8"/>
                        <a:pt x="1" y="38"/>
                        <a:pt x="12" y="69"/>
                      </a:cubicBezTo>
                      <a:lnTo>
                        <a:pt x="448" y="1132"/>
                      </a:lnTo>
                      <a:cubicBezTo>
                        <a:pt x="459" y="1161"/>
                        <a:pt x="478" y="1179"/>
                        <a:pt x="494" y="1179"/>
                      </a:cubicBezTo>
                      <a:cubicBezTo>
                        <a:pt x="496" y="1179"/>
                        <a:pt x="498" y="1178"/>
                        <a:pt x="500" y="1178"/>
                      </a:cubicBezTo>
                      <a:cubicBezTo>
                        <a:pt x="515" y="1170"/>
                        <a:pt x="518" y="1140"/>
                        <a:pt x="506" y="1109"/>
                      </a:cubicBezTo>
                      <a:lnTo>
                        <a:pt x="71" y="46"/>
                      </a:lnTo>
                      <a:cubicBezTo>
                        <a:pt x="59" y="19"/>
                        <a:pt x="42" y="1"/>
                        <a:pt x="26"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7215663" y="3343850"/>
                  <a:ext cx="14925" cy="15825"/>
                </a:xfrm>
                <a:custGeom>
                  <a:rect b="b" l="l" r="r" t="t"/>
                  <a:pathLst>
                    <a:path extrusionOk="0" h="633" w="597">
                      <a:moveTo>
                        <a:pt x="32" y="1"/>
                      </a:moveTo>
                      <a:cubicBezTo>
                        <a:pt x="25" y="1"/>
                        <a:pt x="18" y="3"/>
                        <a:pt x="12" y="8"/>
                      </a:cubicBezTo>
                      <a:cubicBezTo>
                        <a:pt x="1" y="20"/>
                        <a:pt x="2" y="43"/>
                        <a:pt x="17" y="59"/>
                      </a:cubicBezTo>
                      <a:lnTo>
                        <a:pt x="534" y="617"/>
                      </a:lnTo>
                      <a:cubicBezTo>
                        <a:pt x="543" y="627"/>
                        <a:pt x="555" y="632"/>
                        <a:pt x="566" y="632"/>
                      </a:cubicBezTo>
                      <a:cubicBezTo>
                        <a:pt x="573" y="632"/>
                        <a:pt x="579" y="630"/>
                        <a:pt x="583" y="626"/>
                      </a:cubicBezTo>
                      <a:cubicBezTo>
                        <a:pt x="597" y="614"/>
                        <a:pt x="595" y="591"/>
                        <a:pt x="579" y="575"/>
                      </a:cubicBezTo>
                      <a:lnTo>
                        <a:pt x="63" y="15"/>
                      </a:lnTo>
                      <a:cubicBezTo>
                        <a:pt x="54" y="6"/>
                        <a:pt x="42" y="1"/>
                        <a:pt x="32"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7207413" y="3345975"/>
                  <a:ext cx="18375" cy="19450"/>
                </a:xfrm>
                <a:custGeom>
                  <a:rect b="b" l="l" r="r" t="t"/>
                  <a:pathLst>
                    <a:path extrusionOk="0" h="778" w="735">
                      <a:moveTo>
                        <a:pt x="28" y="0"/>
                      </a:moveTo>
                      <a:cubicBezTo>
                        <a:pt x="22" y="0"/>
                        <a:pt x="17" y="2"/>
                        <a:pt x="13" y="6"/>
                      </a:cubicBezTo>
                      <a:cubicBezTo>
                        <a:pt x="0" y="18"/>
                        <a:pt x="4" y="44"/>
                        <a:pt x="23" y="64"/>
                      </a:cubicBezTo>
                      <a:lnTo>
                        <a:pt x="664" y="756"/>
                      </a:lnTo>
                      <a:cubicBezTo>
                        <a:pt x="677" y="770"/>
                        <a:pt x="693" y="778"/>
                        <a:pt x="705" y="778"/>
                      </a:cubicBezTo>
                      <a:cubicBezTo>
                        <a:pt x="711" y="778"/>
                        <a:pt x="717" y="776"/>
                        <a:pt x="721" y="772"/>
                      </a:cubicBezTo>
                      <a:cubicBezTo>
                        <a:pt x="734" y="761"/>
                        <a:pt x="728" y="734"/>
                        <a:pt x="711" y="714"/>
                      </a:cubicBezTo>
                      <a:lnTo>
                        <a:pt x="70" y="22"/>
                      </a:lnTo>
                      <a:cubicBezTo>
                        <a:pt x="57" y="8"/>
                        <a:pt x="41" y="0"/>
                        <a:pt x="28"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7232938" y="3350200"/>
                  <a:ext cx="14900" cy="15825"/>
                </a:xfrm>
                <a:custGeom>
                  <a:rect b="b" l="l" r="r" t="t"/>
                  <a:pathLst>
                    <a:path extrusionOk="0" h="633" w="596">
                      <a:moveTo>
                        <a:pt x="31" y="1"/>
                      </a:moveTo>
                      <a:cubicBezTo>
                        <a:pt x="24" y="1"/>
                        <a:pt x="18" y="3"/>
                        <a:pt x="13" y="7"/>
                      </a:cubicBezTo>
                      <a:cubicBezTo>
                        <a:pt x="0" y="19"/>
                        <a:pt x="2" y="42"/>
                        <a:pt x="18" y="58"/>
                      </a:cubicBezTo>
                      <a:lnTo>
                        <a:pt x="533" y="616"/>
                      </a:lnTo>
                      <a:cubicBezTo>
                        <a:pt x="543" y="627"/>
                        <a:pt x="555" y="632"/>
                        <a:pt x="565" y="632"/>
                      </a:cubicBezTo>
                      <a:cubicBezTo>
                        <a:pt x="572" y="632"/>
                        <a:pt x="579" y="630"/>
                        <a:pt x="584" y="625"/>
                      </a:cubicBezTo>
                      <a:cubicBezTo>
                        <a:pt x="596" y="613"/>
                        <a:pt x="595" y="590"/>
                        <a:pt x="580" y="574"/>
                      </a:cubicBezTo>
                      <a:lnTo>
                        <a:pt x="63" y="16"/>
                      </a:lnTo>
                      <a:cubicBezTo>
                        <a:pt x="54" y="6"/>
                        <a:pt x="42" y="1"/>
                        <a:pt x="31"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7238988" y="3340850"/>
                  <a:ext cx="14700" cy="16000"/>
                </a:xfrm>
                <a:custGeom>
                  <a:rect b="b" l="l" r="r" t="t"/>
                  <a:pathLst>
                    <a:path extrusionOk="0" h="640" w="588">
                      <a:moveTo>
                        <a:pt x="555" y="0"/>
                      </a:moveTo>
                      <a:cubicBezTo>
                        <a:pt x="545" y="0"/>
                        <a:pt x="533" y="5"/>
                        <a:pt x="524" y="16"/>
                      </a:cubicBezTo>
                      <a:lnTo>
                        <a:pt x="16" y="583"/>
                      </a:lnTo>
                      <a:cubicBezTo>
                        <a:pt x="1" y="599"/>
                        <a:pt x="0" y="622"/>
                        <a:pt x="13" y="632"/>
                      </a:cubicBezTo>
                      <a:cubicBezTo>
                        <a:pt x="18" y="637"/>
                        <a:pt x="25" y="639"/>
                        <a:pt x="32" y="639"/>
                      </a:cubicBezTo>
                      <a:cubicBezTo>
                        <a:pt x="43" y="639"/>
                        <a:pt x="54" y="634"/>
                        <a:pt x="63" y="623"/>
                      </a:cubicBezTo>
                      <a:lnTo>
                        <a:pt x="571" y="57"/>
                      </a:lnTo>
                      <a:cubicBezTo>
                        <a:pt x="586" y="41"/>
                        <a:pt x="587" y="19"/>
                        <a:pt x="574" y="7"/>
                      </a:cubicBezTo>
                      <a:cubicBezTo>
                        <a:pt x="569" y="2"/>
                        <a:pt x="562" y="0"/>
                        <a:pt x="555"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7251288" y="3327150"/>
                  <a:ext cx="14700" cy="16000"/>
                </a:xfrm>
                <a:custGeom>
                  <a:rect b="b" l="l" r="r" t="t"/>
                  <a:pathLst>
                    <a:path extrusionOk="0" h="640" w="588">
                      <a:moveTo>
                        <a:pt x="555" y="0"/>
                      </a:moveTo>
                      <a:cubicBezTo>
                        <a:pt x="545" y="0"/>
                        <a:pt x="534" y="6"/>
                        <a:pt x="525" y="16"/>
                      </a:cubicBezTo>
                      <a:lnTo>
                        <a:pt x="16" y="583"/>
                      </a:lnTo>
                      <a:cubicBezTo>
                        <a:pt x="2" y="599"/>
                        <a:pt x="0" y="622"/>
                        <a:pt x="14" y="634"/>
                      </a:cubicBezTo>
                      <a:cubicBezTo>
                        <a:pt x="18" y="638"/>
                        <a:pt x="25" y="640"/>
                        <a:pt x="31" y="640"/>
                      </a:cubicBezTo>
                      <a:cubicBezTo>
                        <a:pt x="42" y="640"/>
                        <a:pt x="54" y="634"/>
                        <a:pt x="63" y="624"/>
                      </a:cubicBezTo>
                      <a:lnTo>
                        <a:pt x="571" y="57"/>
                      </a:lnTo>
                      <a:cubicBezTo>
                        <a:pt x="586" y="41"/>
                        <a:pt x="587" y="19"/>
                        <a:pt x="574" y="7"/>
                      </a:cubicBezTo>
                      <a:cubicBezTo>
                        <a:pt x="569" y="3"/>
                        <a:pt x="562" y="0"/>
                        <a:pt x="555"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7264763" y="3307350"/>
                  <a:ext cx="14700" cy="20925"/>
                </a:xfrm>
                <a:custGeom>
                  <a:rect b="b" l="l" r="r" t="t"/>
                  <a:pathLst>
                    <a:path extrusionOk="0" h="837" w="588">
                      <a:moveTo>
                        <a:pt x="560" y="1"/>
                      </a:moveTo>
                      <a:cubicBezTo>
                        <a:pt x="547" y="1"/>
                        <a:pt x="531" y="10"/>
                        <a:pt x="520" y="26"/>
                      </a:cubicBezTo>
                      <a:lnTo>
                        <a:pt x="15" y="776"/>
                      </a:lnTo>
                      <a:cubicBezTo>
                        <a:pt x="0" y="798"/>
                        <a:pt x="0" y="823"/>
                        <a:pt x="15" y="833"/>
                      </a:cubicBezTo>
                      <a:cubicBezTo>
                        <a:pt x="19" y="835"/>
                        <a:pt x="23" y="836"/>
                        <a:pt x="28" y="836"/>
                      </a:cubicBezTo>
                      <a:cubicBezTo>
                        <a:pt x="41" y="836"/>
                        <a:pt x="57" y="827"/>
                        <a:pt x="67" y="811"/>
                      </a:cubicBezTo>
                      <a:lnTo>
                        <a:pt x="571" y="61"/>
                      </a:lnTo>
                      <a:cubicBezTo>
                        <a:pt x="586" y="39"/>
                        <a:pt x="587" y="14"/>
                        <a:pt x="573" y="4"/>
                      </a:cubicBezTo>
                      <a:cubicBezTo>
                        <a:pt x="569" y="2"/>
                        <a:pt x="565" y="1"/>
                        <a:pt x="560"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7277438" y="3298225"/>
                  <a:ext cx="1800" cy="9525"/>
                </a:xfrm>
                <a:custGeom>
                  <a:rect b="b" l="l" r="r" t="t"/>
                  <a:pathLst>
                    <a:path extrusionOk="0" h="381" w="72">
                      <a:moveTo>
                        <a:pt x="32" y="1"/>
                      </a:moveTo>
                      <a:cubicBezTo>
                        <a:pt x="15" y="1"/>
                        <a:pt x="0" y="9"/>
                        <a:pt x="2" y="19"/>
                      </a:cubicBezTo>
                      <a:lnTo>
                        <a:pt x="9" y="363"/>
                      </a:lnTo>
                      <a:cubicBezTo>
                        <a:pt x="9" y="373"/>
                        <a:pt x="22" y="381"/>
                        <a:pt x="37" y="381"/>
                      </a:cubicBezTo>
                      <a:cubicBezTo>
                        <a:pt x="39" y="381"/>
                        <a:pt x="40" y="381"/>
                        <a:pt x="41" y="381"/>
                      </a:cubicBezTo>
                      <a:cubicBezTo>
                        <a:pt x="59" y="381"/>
                        <a:pt x="72" y="372"/>
                        <a:pt x="72" y="362"/>
                      </a:cubicBezTo>
                      <a:lnTo>
                        <a:pt x="64" y="18"/>
                      </a:lnTo>
                      <a:cubicBezTo>
                        <a:pt x="63" y="8"/>
                        <a:pt x="50" y="1"/>
                        <a:pt x="32"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7260613" y="3298750"/>
                  <a:ext cx="19325" cy="27775"/>
                </a:xfrm>
                <a:custGeom>
                  <a:rect b="b" l="l" r="r" t="t"/>
                  <a:pathLst>
                    <a:path extrusionOk="0" h="1111" w="773">
                      <a:moveTo>
                        <a:pt x="749" y="0"/>
                      </a:moveTo>
                      <a:cubicBezTo>
                        <a:pt x="733" y="0"/>
                        <a:pt x="712" y="15"/>
                        <a:pt x="697" y="39"/>
                      </a:cubicBezTo>
                      <a:lnTo>
                        <a:pt x="24" y="1039"/>
                      </a:lnTo>
                      <a:cubicBezTo>
                        <a:pt x="5" y="1068"/>
                        <a:pt x="0" y="1098"/>
                        <a:pt x="15" y="1108"/>
                      </a:cubicBezTo>
                      <a:cubicBezTo>
                        <a:pt x="18" y="1110"/>
                        <a:pt x="21" y="1111"/>
                        <a:pt x="25" y="1111"/>
                      </a:cubicBezTo>
                      <a:cubicBezTo>
                        <a:pt x="40" y="1111"/>
                        <a:pt x="61" y="1097"/>
                        <a:pt x="76" y="1073"/>
                      </a:cubicBezTo>
                      <a:lnTo>
                        <a:pt x="749" y="74"/>
                      </a:lnTo>
                      <a:cubicBezTo>
                        <a:pt x="768" y="45"/>
                        <a:pt x="772" y="13"/>
                        <a:pt x="758" y="3"/>
                      </a:cubicBezTo>
                      <a:cubicBezTo>
                        <a:pt x="755" y="1"/>
                        <a:pt x="752" y="0"/>
                        <a:pt x="749"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7212088" y="3324225"/>
                  <a:ext cx="7800" cy="12275"/>
                </a:xfrm>
                <a:custGeom>
                  <a:rect b="b" l="l" r="r" t="t"/>
                  <a:pathLst>
                    <a:path extrusionOk="0" h="491" w="312">
                      <a:moveTo>
                        <a:pt x="265" y="0"/>
                      </a:moveTo>
                      <a:cubicBezTo>
                        <a:pt x="256" y="0"/>
                        <a:pt x="247" y="4"/>
                        <a:pt x="243" y="12"/>
                      </a:cubicBezTo>
                      <a:lnTo>
                        <a:pt x="8" y="445"/>
                      </a:lnTo>
                      <a:cubicBezTo>
                        <a:pt x="1" y="458"/>
                        <a:pt x="10" y="475"/>
                        <a:pt x="27" y="484"/>
                      </a:cubicBezTo>
                      <a:cubicBezTo>
                        <a:pt x="34" y="488"/>
                        <a:pt x="41" y="490"/>
                        <a:pt x="48" y="490"/>
                      </a:cubicBezTo>
                      <a:cubicBezTo>
                        <a:pt x="57" y="490"/>
                        <a:pt x="66" y="486"/>
                        <a:pt x="69" y="478"/>
                      </a:cubicBezTo>
                      <a:lnTo>
                        <a:pt x="305" y="46"/>
                      </a:lnTo>
                      <a:cubicBezTo>
                        <a:pt x="311" y="33"/>
                        <a:pt x="304" y="15"/>
                        <a:pt x="286" y="6"/>
                      </a:cubicBezTo>
                      <a:cubicBezTo>
                        <a:pt x="279" y="2"/>
                        <a:pt x="272" y="0"/>
                        <a:pt x="265"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7207988" y="3333975"/>
                  <a:ext cx="6550" cy="12825"/>
                </a:xfrm>
                <a:custGeom>
                  <a:rect b="b" l="l" r="r" t="t"/>
                  <a:pathLst>
                    <a:path extrusionOk="0" h="513" w="262">
                      <a:moveTo>
                        <a:pt x="215" y="0"/>
                      </a:moveTo>
                      <a:cubicBezTo>
                        <a:pt x="204" y="0"/>
                        <a:pt x="194" y="5"/>
                        <a:pt x="191" y="14"/>
                      </a:cubicBezTo>
                      <a:lnTo>
                        <a:pt x="6" y="471"/>
                      </a:lnTo>
                      <a:cubicBezTo>
                        <a:pt x="0" y="485"/>
                        <a:pt x="11" y="501"/>
                        <a:pt x="30" y="508"/>
                      </a:cubicBezTo>
                      <a:cubicBezTo>
                        <a:pt x="35" y="511"/>
                        <a:pt x="41" y="512"/>
                        <a:pt x="47" y="512"/>
                      </a:cubicBezTo>
                      <a:cubicBezTo>
                        <a:pt x="58" y="512"/>
                        <a:pt x="68" y="507"/>
                        <a:pt x="72" y="498"/>
                      </a:cubicBezTo>
                      <a:lnTo>
                        <a:pt x="255" y="40"/>
                      </a:lnTo>
                      <a:cubicBezTo>
                        <a:pt x="261" y="27"/>
                        <a:pt x="251" y="11"/>
                        <a:pt x="233" y="4"/>
                      </a:cubicBezTo>
                      <a:cubicBezTo>
                        <a:pt x="227" y="2"/>
                        <a:pt x="221" y="0"/>
                        <a:pt x="215"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7216613" y="3331275"/>
                  <a:ext cx="9775" cy="12175"/>
                </a:xfrm>
                <a:custGeom>
                  <a:rect b="b" l="l" r="r" t="t"/>
                  <a:pathLst>
                    <a:path extrusionOk="0" h="487" w="391">
                      <a:moveTo>
                        <a:pt x="347" y="0"/>
                      </a:moveTo>
                      <a:cubicBezTo>
                        <a:pt x="339" y="0"/>
                        <a:pt x="331" y="4"/>
                        <a:pt x="325" y="10"/>
                      </a:cubicBezTo>
                      <a:lnTo>
                        <a:pt x="9" y="435"/>
                      </a:lnTo>
                      <a:cubicBezTo>
                        <a:pt x="1" y="447"/>
                        <a:pt x="5" y="466"/>
                        <a:pt x="21" y="478"/>
                      </a:cubicBezTo>
                      <a:cubicBezTo>
                        <a:pt x="29" y="483"/>
                        <a:pt x="38" y="486"/>
                        <a:pt x="46" y="486"/>
                      </a:cubicBezTo>
                      <a:cubicBezTo>
                        <a:pt x="54" y="486"/>
                        <a:pt x="62" y="483"/>
                        <a:pt x="66" y="476"/>
                      </a:cubicBezTo>
                      <a:lnTo>
                        <a:pt x="382" y="52"/>
                      </a:lnTo>
                      <a:cubicBezTo>
                        <a:pt x="391" y="41"/>
                        <a:pt x="387" y="20"/>
                        <a:pt x="371" y="8"/>
                      </a:cubicBezTo>
                      <a:cubicBezTo>
                        <a:pt x="363" y="3"/>
                        <a:pt x="355" y="0"/>
                        <a:pt x="347"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7209813" y="3342475"/>
                  <a:ext cx="8250" cy="12000"/>
                </a:xfrm>
                <a:custGeom>
                  <a:rect b="b" l="l" r="r" t="t"/>
                  <a:pathLst>
                    <a:path extrusionOk="0" h="480" w="330">
                      <a:moveTo>
                        <a:pt x="284" y="1"/>
                      </a:moveTo>
                      <a:cubicBezTo>
                        <a:pt x="275" y="1"/>
                        <a:pt x="267" y="4"/>
                        <a:pt x="262" y="11"/>
                      </a:cubicBezTo>
                      <a:lnTo>
                        <a:pt x="7" y="433"/>
                      </a:lnTo>
                      <a:cubicBezTo>
                        <a:pt x="0" y="445"/>
                        <a:pt x="7" y="462"/>
                        <a:pt x="25" y="472"/>
                      </a:cubicBezTo>
                      <a:cubicBezTo>
                        <a:pt x="32" y="477"/>
                        <a:pt x="40" y="479"/>
                        <a:pt x="48" y="479"/>
                      </a:cubicBezTo>
                      <a:cubicBezTo>
                        <a:pt x="57" y="479"/>
                        <a:pt x="65" y="476"/>
                        <a:pt x="69" y="469"/>
                      </a:cubicBezTo>
                      <a:lnTo>
                        <a:pt x="322" y="47"/>
                      </a:lnTo>
                      <a:cubicBezTo>
                        <a:pt x="329" y="35"/>
                        <a:pt x="322" y="16"/>
                        <a:pt x="306" y="6"/>
                      </a:cubicBezTo>
                      <a:cubicBezTo>
                        <a:pt x="299" y="2"/>
                        <a:pt x="291" y="1"/>
                        <a:pt x="284"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7229388" y="3331175"/>
                  <a:ext cx="11000" cy="9675"/>
                </a:xfrm>
                <a:custGeom>
                  <a:rect b="b" l="l" r="r" t="t"/>
                  <a:pathLst>
                    <a:path extrusionOk="0" h="387" w="440">
                      <a:moveTo>
                        <a:pt x="398" y="0"/>
                      </a:moveTo>
                      <a:cubicBezTo>
                        <a:pt x="392" y="0"/>
                        <a:pt x="387" y="2"/>
                        <a:pt x="383" y="5"/>
                      </a:cubicBezTo>
                      <a:lnTo>
                        <a:pt x="11" y="329"/>
                      </a:lnTo>
                      <a:cubicBezTo>
                        <a:pt x="1" y="339"/>
                        <a:pt x="2" y="358"/>
                        <a:pt x="15" y="372"/>
                      </a:cubicBezTo>
                      <a:cubicBezTo>
                        <a:pt x="23" y="382"/>
                        <a:pt x="34" y="387"/>
                        <a:pt x="44" y="387"/>
                      </a:cubicBezTo>
                      <a:cubicBezTo>
                        <a:pt x="49" y="387"/>
                        <a:pt x="54" y="385"/>
                        <a:pt x="58" y="382"/>
                      </a:cubicBezTo>
                      <a:lnTo>
                        <a:pt x="429" y="58"/>
                      </a:lnTo>
                      <a:cubicBezTo>
                        <a:pt x="439" y="49"/>
                        <a:pt x="438" y="30"/>
                        <a:pt x="425" y="15"/>
                      </a:cubicBezTo>
                      <a:cubicBezTo>
                        <a:pt x="417" y="5"/>
                        <a:pt x="407" y="0"/>
                        <a:pt x="398"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7220663" y="3339775"/>
                  <a:ext cx="10250" cy="10525"/>
                </a:xfrm>
                <a:custGeom>
                  <a:rect b="b" l="l" r="r" t="t"/>
                  <a:pathLst>
                    <a:path extrusionOk="0" h="421" w="410">
                      <a:moveTo>
                        <a:pt x="364" y="0"/>
                      </a:moveTo>
                      <a:cubicBezTo>
                        <a:pt x="358" y="0"/>
                        <a:pt x="353" y="2"/>
                        <a:pt x="348" y="6"/>
                      </a:cubicBezTo>
                      <a:lnTo>
                        <a:pt x="11" y="366"/>
                      </a:lnTo>
                      <a:cubicBezTo>
                        <a:pt x="0" y="376"/>
                        <a:pt x="5" y="395"/>
                        <a:pt x="19" y="408"/>
                      </a:cubicBezTo>
                      <a:cubicBezTo>
                        <a:pt x="27" y="416"/>
                        <a:pt x="37" y="420"/>
                        <a:pt x="46" y="420"/>
                      </a:cubicBezTo>
                      <a:cubicBezTo>
                        <a:pt x="52" y="420"/>
                        <a:pt x="58" y="418"/>
                        <a:pt x="61" y="414"/>
                      </a:cubicBezTo>
                      <a:lnTo>
                        <a:pt x="399" y="54"/>
                      </a:lnTo>
                      <a:cubicBezTo>
                        <a:pt x="410" y="44"/>
                        <a:pt x="405" y="25"/>
                        <a:pt x="392" y="12"/>
                      </a:cubicBezTo>
                      <a:cubicBezTo>
                        <a:pt x="384" y="4"/>
                        <a:pt x="373" y="0"/>
                        <a:pt x="364"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7211888" y="3349025"/>
                  <a:ext cx="10225" cy="10525"/>
                </a:xfrm>
                <a:custGeom>
                  <a:rect b="b" l="l" r="r" t="t"/>
                  <a:pathLst>
                    <a:path extrusionOk="0" h="421" w="409">
                      <a:moveTo>
                        <a:pt x="363" y="0"/>
                      </a:moveTo>
                      <a:cubicBezTo>
                        <a:pt x="357" y="0"/>
                        <a:pt x="351" y="2"/>
                        <a:pt x="347" y="6"/>
                      </a:cubicBezTo>
                      <a:lnTo>
                        <a:pt x="10" y="366"/>
                      </a:lnTo>
                      <a:cubicBezTo>
                        <a:pt x="0" y="376"/>
                        <a:pt x="5" y="395"/>
                        <a:pt x="18" y="408"/>
                      </a:cubicBezTo>
                      <a:cubicBezTo>
                        <a:pt x="26" y="416"/>
                        <a:pt x="37" y="420"/>
                        <a:pt x="45" y="420"/>
                      </a:cubicBezTo>
                      <a:cubicBezTo>
                        <a:pt x="52" y="420"/>
                        <a:pt x="57" y="418"/>
                        <a:pt x="61" y="414"/>
                      </a:cubicBezTo>
                      <a:lnTo>
                        <a:pt x="399" y="54"/>
                      </a:lnTo>
                      <a:cubicBezTo>
                        <a:pt x="408" y="44"/>
                        <a:pt x="405" y="25"/>
                        <a:pt x="391" y="12"/>
                      </a:cubicBezTo>
                      <a:cubicBezTo>
                        <a:pt x="382" y="4"/>
                        <a:pt x="372" y="0"/>
                        <a:pt x="363"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7206488" y="3346125"/>
                  <a:ext cx="16600" cy="19425"/>
                </a:xfrm>
                <a:custGeom>
                  <a:rect b="b" l="l" r="r" t="t"/>
                  <a:pathLst>
                    <a:path extrusionOk="0" h="777" w="664">
                      <a:moveTo>
                        <a:pt x="50" y="0"/>
                      </a:moveTo>
                      <a:lnTo>
                        <a:pt x="50" y="0"/>
                      </a:lnTo>
                      <a:cubicBezTo>
                        <a:pt x="50" y="0"/>
                        <a:pt x="1" y="240"/>
                        <a:pt x="108" y="350"/>
                      </a:cubicBezTo>
                      <a:cubicBezTo>
                        <a:pt x="218" y="459"/>
                        <a:pt x="417" y="776"/>
                        <a:pt x="487" y="776"/>
                      </a:cubicBezTo>
                      <a:cubicBezTo>
                        <a:pt x="557" y="776"/>
                        <a:pt x="630" y="712"/>
                        <a:pt x="649" y="693"/>
                      </a:cubicBezTo>
                      <a:cubicBezTo>
                        <a:pt x="664" y="679"/>
                        <a:pt x="652" y="628"/>
                        <a:pt x="625" y="628"/>
                      </a:cubicBezTo>
                      <a:cubicBezTo>
                        <a:pt x="618" y="628"/>
                        <a:pt x="610" y="632"/>
                        <a:pt x="601" y="641"/>
                      </a:cubicBezTo>
                      <a:cubicBezTo>
                        <a:pt x="576" y="665"/>
                        <a:pt x="547" y="684"/>
                        <a:pt x="513" y="684"/>
                      </a:cubicBezTo>
                      <a:cubicBezTo>
                        <a:pt x="487" y="684"/>
                        <a:pt x="458" y="673"/>
                        <a:pt x="427" y="642"/>
                      </a:cubicBezTo>
                      <a:cubicBezTo>
                        <a:pt x="359" y="574"/>
                        <a:pt x="107" y="268"/>
                        <a:pt x="107" y="188"/>
                      </a:cubicBezTo>
                      <a:cubicBezTo>
                        <a:pt x="107" y="108"/>
                        <a:pt x="126" y="26"/>
                        <a:pt x="5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7200838" y="3328250"/>
                  <a:ext cx="9025" cy="14175"/>
                </a:xfrm>
                <a:custGeom>
                  <a:rect b="b" l="l" r="r" t="t"/>
                  <a:pathLst>
                    <a:path extrusionOk="0" h="567" w="361">
                      <a:moveTo>
                        <a:pt x="45" y="1"/>
                      </a:moveTo>
                      <a:cubicBezTo>
                        <a:pt x="41" y="1"/>
                        <a:pt x="37" y="3"/>
                        <a:pt x="33" y="7"/>
                      </a:cubicBezTo>
                      <a:cubicBezTo>
                        <a:pt x="1" y="39"/>
                        <a:pt x="18" y="368"/>
                        <a:pt x="155" y="443"/>
                      </a:cubicBezTo>
                      <a:cubicBezTo>
                        <a:pt x="254" y="497"/>
                        <a:pt x="298" y="566"/>
                        <a:pt x="329" y="566"/>
                      </a:cubicBezTo>
                      <a:cubicBezTo>
                        <a:pt x="341" y="566"/>
                        <a:pt x="350" y="556"/>
                        <a:pt x="361" y="530"/>
                      </a:cubicBezTo>
                      <a:cubicBezTo>
                        <a:pt x="361" y="530"/>
                        <a:pt x="45" y="319"/>
                        <a:pt x="74" y="73"/>
                      </a:cubicBezTo>
                      <a:cubicBezTo>
                        <a:pt x="74" y="73"/>
                        <a:pt x="66" y="1"/>
                        <a:pt x="45"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7253938" y="3344300"/>
                  <a:ext cx="6575" cy="15325"/>
                </a:xfrm>
                <a:custGeom>
                  <a:rect b="b" l="l" r="r" t="t"/>
                  <a:pathLst>
                    <a:path extrusionOk="0" h="613" w="263">
                      <a:moveTo>
                        <a:pt x="56" y="1"/>
                      </a:moveTo>
                      <a:cubicBezTo>
                        <a:pt x="36" y="1"/>
                        <a:pt x="35" y="29"/>
                        <a:pt x="85" y="124"/>
                      </a:cubicBezTo>
                      <a:cubicBezTo>
                        <a:pt x="205" y="348"/>
                        <a:pt x="85" y="446"/>
                        <a:pt x="43" y="528"/>
                      </a:cubicBezTo>
                      <a:cubicBezTo>
                        <a:pt x="1" y="611"/>
                        <a:pt x="43" y="612"/>
                        <a:pt x="43" y="612"/>
                      </a:cubicBezTo>
                      <a:cubicBezTo>
                        <a:pt x="43" y="612"/>
                        <a:pt x="81" y="597"/>
                        <a:pt x="171" y="468"/>
                      </a:cubicBezTo>
                      <a:cubicBezTo>
                        <a:pt x="263" y="340"/>
                        <a:pt x="155" y="64"/>
                        <a:pt x="155" y="64"/>
                      </a:cubicBezTo>
                      <a:cubicBezTo>
                        <a:pt x="145" y="54"/>
                        <a:pt x="83" y="1"/>
                        <a:pt x="56"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7245863" y="3356700"/>
                  <a:ext cx="7775" cy="10125"/>
                </a:xfrm>
                <a:custGeom>
                  <a:rect b="b" l="l" r="r" t="t"/>
                  <a:pathLst>
                    <a:path extrusionOk="0" h="405" w="311">
                      <a:moveTo>
                        <a:pt x="283" y="0"/>
                      </a:moveTo>
                      <a:cubicBezTo>
                        <a:pt x="277" y="0"/>
                        <a:pt x="270" y="30"/>
                        <a:pt x="263" y="112"/>
                      </a:cubicBezTo>
                      <a:cubicBezTo>
                        <a:pt x="245" y="293"/>
                        <a:pt x="190" y="327"/>
                        <a:pt x="138" y="327"/>
                      </a:cubicBezTo>
                      <a:cubicBezTo>
                        <a:pt x="106" y="327"/>
                        <a:pt x="76" y="314"/>
                        <a:pt x="56" y="314"/>
                      </a:cubicBezTo>
                      <a:cubicBezTo>
                        <a:pt x="0" y="314"/>
                        <a:pt x="3" y="355"/>
                        <a:pt x="134" y="399"/>
                      </a:cubicBezTo>
                      <a:cubicBezTo>
                        <a:pt x="145" y="402"/>
                        <a:pt x="155" y="404"/>
                        <a:pt x="165" y="404"/>
                      </a:cubicBezTo>
                      <a:cubicBezTo>
                        <a:pt x="271" y="404"/>
                        <a:pt x="311" y="193"/>
                        <a:pt x="311" y="193"/>
                      </a:cubicBezTo>
                      <a:cubicBezTo>
                        <a:pt x="311" y="193"/>
                        <a:pt x="299" y="0"/>
                        <a:pt x="283"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7237563" y="3362175"/>
                  <a:ext cx="6925" cy="5900"/>
                </a:xfrm>
                <a:custGeom>
                  <a:rect b="b" l="l" r="r" t="t"/>
                  <a:pathLst>
                    <a:path extrusionOk="0" h="236" w="277">
                      <a:moveTo>
                        <a:pt x="25" y="0"/>
                      </a:moveTo>
                      <a:cubicBezTo>
                        <a:pt x="4" y="0"/>
                        <a:pt x="0" y="50"/>
                        <a:pt x="0" y="50"/>
                      </a:cubicBezTo>
                      <a:cubicBezTo>
                        <a:pt x="0" y="50"/>
                        <a:pt x="48" y="167"/>
                        <a:pt x="162" y="226"/>
                      </a:cubicBezTo>
                      <a:cubicBezTo>
                        <a:pt x="174" y="233"/>
                        <a:pt x="185" y="235"/>
                        <a:pt x="195" y="235"/>
                      </a:cubicBezTo>
                      <a:cubicBezTo>
                        <a:pt x="277" y="235"/>
                        <a:pt x="277" y="33"/>
                        <a:pt x="277" y="33"/>
                      </a:cubicBezTo>
                      <a:cubicBezTo>
                        <a:pt x="269" y="24"/>
                        <a:pt x="260" y="20"/>
                        <a:pt x="252" y="20"/>
                      </a:cubicBezTo>
                      <a:cubicBezTo>
                        <a:pt x="215" y="20"/>
                        <a:pt x="181" y="92"/>
                        <a:pt x="181" y="148"/>
                      </a:cubicBezTo>
                      <a:cubicBezTo>
                        <a:pt x="181" y="159"/>
                        <a:pt x="178" y="164"/>
                        <a:pt x="173" y="164"/>
                      </a:cubicBezTo>
                      <a:cubicBezTo>
                        <a:pt x="150" y="164"/>
                        <a:pt x="77" y="43"/>
                        <a:pt x="44" y="11"/>
                      </a:cubicBezTo>
                      <a:cubicBezTo>
                        <a:pt x="36" y="3"/>
                        <a:pt x="30" y="0"/>
                        <a:pt x="25"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7225638" y="3361950"/>
                  <a:ext cx="10925" cy="3300"/>
                </a:xfrm>
                <a:custGeom>
                  <a:rect b="b" l="l" r="r" t="t"/>
                  <a:pathLst>
                    <a:path extrusionOk="0" h="132" w="437">
                      <a:moveTo>
                        <a:pt x="436" y="1"/>
                      </a:moveTo>
                      <a:lnTo>
                        <a:pt x="436" y="1"/>
                      </a:lnTo>
                      <a:cubicBezTo>
                        <a:pt x="374" y="43"/>
                        <a:pt x="317" y="57"/>
                        <a:pt x="270" y="57"/>
                      </a:cubicBezTo>
                      <a:cubicBezTo>
                        <a:pt x="178" y="57"/>
                        <a:pt x="120" y="4"/>
                        <a:pt x="120" y="4"/>
                      </a:cubicBezTo>
                      <a:lnTo>
                        <a:pt x="120" y="4"/>
                      </a:lnTo>
                      <a:cubicBezTo>
                        <a:pt x="1" y="84"/>
                        <a:pt x="53" y="85"/>
                        <a:pt x="200" y="125"/>
                      </a:cubicBezTo>
                      <a:cubicBezTo>
                        <a:pt x="217" y="129"/>
                        <a:pt x="232" y="131"/>
                        <a:pt x="247" y="131"/>
                      </a:cubicBezTo>
                      <a:cubicBezTo>
                        <a:pt x="366" y="131"/>
                        <a:pt x="436" y="1"/>
                        <a:pt x="436"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7206613" y="3354000"/>
                  <a:ext cx="5100" cy="8375"/>
                </a:xfrm>
                <a:custGeom>
                  <a:rect b="b" l="l" r="r" t="t"/>
                  <a:pathLst>
                    <a:path extrusionOk="0" h="335" w="204">
                      <a:moveTo>
                        <a:pt x="99" y="0"/>
                      </a:moveTo>
                      <a:cubicBezTo>
                        <a:pt x="95" y="0"/>
                        <a:pt x="91" y="1"/>
                        <a:pt x="86" y="4"/>
                      </a:cubicBezTo>
                      <a:cubicBezTo>
                        <a:pt x="50" y="22"/>
                        <a:pt x="0" y="135"/>
                        <a:pt x="77" y="212"/>
                      </a:cubicBezTo>
                      <a:cubicBezTo>
                        <a:pt x="146" y="282"/>
                        <a:pt x="163" y="335"/>
                        <a:pt x="178" y="335"/>
                      </a:cubicBezTo>
                      <a:cubicBezTo>
                        <a:pt x="181" y="335"/>
                        <a:pt x="183" y="334"/>
                        <a:pt x="185" y="332"/>
                      </a:cubicBezTo>
                      <a:cubicBezTo>
                        <a:pt x="204" y="314"/>
                        <a:pt x="197" y="300"/>
                        <a:pt x="197" y="300"/>
                      </a:cubicBezTo>
                      <a:cubicBezTo>
                        <a:pt x="197" y="300"/>
                        <a:pt x="16" y="134"/>
                        <a:pt x="124" y="42"/>
                      </a:cubicBezTo>
                      <a:cubicBezTo>
                        <a:pt x="124" y="42"/>
                        <a:pt x="122" y="0"/>
                        <a:pt x="99"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7202513" y="3337750"/>
                  <a:ext cx="5675" cy="10250"/>
                </a:xfrm>
                <a:custGeom>
                  <a:rect b="b" l="l" r="r" t="t"/>
                  <a:pathLst>
                    <a:path extrusionOk="0" h="410" w="227">
                      <a:moveTo>
                        <a:pt x="47" y="1"/>
                      </a:moveTo>
                      <a:cubicBezTo>
                        <a:pt x="41" y="1"/>
                        <a:pt x="35" y="3"/>
                        <a:pt x="30" y="9"/>
                      </a:cubicBezTo>
                      <a:cubicBezTo>
                        <a:pt x="1" y="36"/>
                        <a:pt x="98" y="328"/>
                        <a:pt x="163" y="392"/>
                      </a:cubicBezTo>
                      <a:cubicBezTo>
                        <a:pt x="175" y="404"/>
                        <a:pt x="185" y="409"/>
                        <a:pt x="193" y="409"/>
                      </a:cubicBezTo>
                      <a:cubicBezTo>
                        <a:pt x="226" y="409"/>
                        <a:pt x="225" y="321"/>
                        <a:pt x="225" y="320"/>
                      </a:cubicBezTo>
                      <a:lnTo>
                        <a:pt x="225" y="320"/>
                      </a:lnTo>
                      <a:cubicBezTo>
                        <a:pt x="215" y="327"/>
                        <a:pt x="206" y="329"/>
                        <a:pt x="197" y="329"/>
                      </a:cubicBezTo>
                      <a:cubicBezTo>
                        <a:pt x="109" y="329"/>
                        <a:pt x="96" y="41"/>
                        <a:pt x="96" y="41"/>
                      </a:cubicBezTo>
                      <a:cubicBezTo>
                        <a:pt x="96" y="41"/>
                        <a:pt x="71" y="1"/>
                        <a:pt x="47"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7193938" y="3314800"/>
                  <a:ext cx="7800" cy="18000"/>
                </a:xfrm>
                <a:custGeom>
                  <a:rect b="b" l="l" r="r" t="t"/>
                  <a:pathLst>
                    <a:path extrusionOk="0" h="720" w="312">
                      <a:moveTo>
                        <a:pt x="106" y="0"/>
                      </a:moveTo>
                      <a:cubicBezTo>
                        <a:pt x="102" y="0"/>
                        <a:pt x="97" y="5"/>
                        <a:pt x="92" y="16"/>
                      </a:cubicBezTo>
                      <a:cubicBezTo>
                        <a:pt x="61" y="80"/>
                        <a:pt x="15" y="338"/>
                        <a:pt x="111" y="472"/>
                      </a:cubicBezTo>
                      <a:cubicBezTo>
                        <a:pt x="196" y="593"/>
                        <a:pt x="290" y="719"/>
                        <a:pt x="309" y="719"/>
                      </a:cubicBezTo>
                      <a:cubicBezTo>
                        <a:pt x="311" y="719"/>
                        <a:pt x="312" y="717"/>
                        <a:pt x="312" y="714"/>
                      </a:cubicBezTo>
                      <a:cubicBezTo>
                        <a:pt x="312" y="681"/>
                        <a:pt x="296" y="650"/>
                        <a:pt x="296" y="650"/>
                      </a:cubicBezTo>
                      <a:cubicBezTo>
                        <a:pt x="296" y="650"/>
                        <a:pt x="0" y="309"/>
                        <a:pt x="127" y="99"/>
                      </a:cubicBezTo>
                      <a:cubicBezTo>
                        <a:pt x="127" y="99"/>
                        <a:pt x="124" y="0"/>
                        <a:pt x="106"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7203588" y="3327875"/>
                  <a:ext cx="4525" cy="5625"/>
                </a:xfrm>
                <a:custGeom>
                  <a:rect b="b" l="l" r="r" t="t"/>
                  <a:pathLst>
                    <a:path extrusionOk="0" h="225" w="181">
                      <a:moveTo>
                        <a:pt x="140" y="0"/>
                      </a:moveTo>
                      <a:lnTo>
                        <a:pt x="140" y="0"/>
                      </a:lnTo>
                      <a:cubicBezTo>
                        <a:pt x="0" y="187"/>
                        <a:pt x="162" y="225"/>
                        <a:pt x="162" y="225"/>
                      </a:cubicBezTo>
                      <a:cubicBezTo>
                        <a:pt x="89" y="114"/>
                        <a:pt x="181" y="41"/>
                        <a:pt x="181" y="41"/>
                      </a:cubicBezTo>
                      <a:lnTo>
                        <a:pt x="140"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7243963" y="3356075"/>
                  <a:ext cx="3350" cy="4450"/>
                </a:xfrm>
                <a:custGeom>
                  <a:rect b="b" l="l" r="r" t="t"/>
                  <a:pathLst>
                    <a:path extrusionOk="0" h="178" w="134">
                      <a:moveTo>
                        <a:pt x="55" y="0"/>
                      </a:moveTo>
                      <a:cubicBezTo>
                        <a:pt x="26" y="0"/>
                        <a:pt x="1" y="71"/>
                        <a:pt x="1" y="71"/>
                      </a:cubicBezTo>
                      <a:cubicBezTo>
                        <a:pt x="1" y="153"/>
                        <a:pt x="22" y="178"/>
                        <a:pt x="48" y="178"/>
                      </a:cubicBezTo>
                      <a:cubicBezTo>
                        <a:pt x="86" y="178"/>
                        <a:pt x="133" y="122"/>
                        <a:pt x="133" y="122"/>
                      </a:cubicBezTo>
                      <a:lnTo>
                        <a:pt x="133" y="122"/>
                      </a:lnTo>
                      <a:cubicBezTo>
                        <a:pt x="121" y="128"/>
                        <a:pt x="110" y="130"/>
                        <a:pt x="102" y="130"/>
                      </a:cubicBezTo>
                      <a:cubicBezTo>
                        <a:pt x="42" y="130"/>
                        <a:pt x="72" y="8"/>
                        <a:pt x="72" y="8"/>
                      </a:cubicBezTo>
                      <a:cubicBezTo>
                        <a:pt x="66" y="3"/>
                        <a:pt x="61" y="0"/>
                        <a:pt x="55"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7256663" y="3331875"/>
                  <a:ext cx="5650" cy="14825"/>
                </a:xfrm>
                <a:custGeom>
                  <a:rect b="b" l="l" r="r" t="t"/>
                  <a:pathLst>
                    <a:path extrusionOk="0" h="593" w="226">
                      <a:moveTo>
                        <a:pt x="205" y="0"/>
                      </a:moveTo>
                      <a:cubicBezTo>
                        <a:pt x="205" y="0"/>
                        <a:pt x="192" y="35"/>
                        <a:pt x="192" y="53"/>
                      </a:cubicBezTo>
                      <a:cubicBezTo>
                        <a:pt x="192" y="53"/>
                        <a:pt x="197" y="509"/>
                        <a:pt x="63" y="509"/>
                      </a:cubicBezTo>
                      <a:cubicBezTo>
                        <a:pt x="58" y="509"/>
                        <a:pt x="54" y="508"/>
                        <a:pt x="49" y="507"/>
                      </a:cubicBezTo>
                      <a:cubicBezTo>
                        <a:pt x="49" y="507"/>
                        <a:pt x="1" y="576"/>
                        <a:pt x="46" y="590"/>
                      </a:cubicBezTo>
                      <a:cubicBezTo>
                        <a:pt x="50" y="592"/>
                        <a:pt x="54" y="592"/>
                        <a:pt x="59" y="592"/>
                      </a:cubicBezTo>
                      <a:cubicBezTo>
                        <a:pt x="111" y="592"/>
                        <a:pt x="225" y="516"/>
                        <a:pt x="225" y="309"/>
                      </a:cubicBezTo>
                      <a:cubicBezTo>
                        <a:pt x="225" y="84"/>
                        <a:pt x="205" y="0"/>
                        <a:pt x="205"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7261738" y="3319850"/>
                  <a:ext cx="5850" cy="9825"/>
                </a:xfrm>
                <a:custGeom>
                  <a:rect b="b" l="l" r="r" t="t"/>
                  <a:pathLst>
                    <a:path extrusionOk="0" h="393" w="234">
                      <a:moveTo>
                        <a:pt x="164" y="1"/>
                      </a:moveTo>
                      <a:cubicBezTo>
                        <a:pt x="164" y="1"/>
                        <a:pt x="136" y="43"/>
                        <a:pt x="136" y="72"/>
                      </a:cubicBezTo>
                      <a:cubicBezTo>
                        <a:pt x="136" y="101"/>
                        <a:pt x="121" y="241"/>
                        <a:pt x="62" y="302"/>
                      </a:cubicBezTo>
                      <a:cubicBezTo>
                        <a:pt x="0" y="364"/>
                        <a:pt x="0" y="393"/>
                        <a:pt x="30" y="393"/>
                      </a:cubicBezTo>
                      <a:cubicBezTo>
                        <a:pt x="60" y="393"/>
                        <a:pt x="86" y="329"/>
                        <a:pt x="86" y="329"/>
                      </a:cubicBezTo>
                      <a:cubicBezTo>
                        <a:pt x="86" y="329"/>
                        <a:pt x="234" y="262"/>
                        <a:pt x="164"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7232813" y="3357325"/>
                  <a:ext cx="5125" cy="4725"/>
                </a:xfrm>
                <a:custGeom>
                  <a:rect b="b" l="l" r="r" t="t"/>
                  <a:pathLst>
                    <a:path extrusionOk="0" h="189" w="205">
                      <a:moveTo>
                        <a:pt x="74" y="1"/>
                      </a:moveTo>
                      <a:cubicBezTo>
                        <a:pt x="74" y="1"/>
                        <a:pt x="1" y="42"/>
                        <a:pt x="40" y="98"/>
                      </a:cubicBezTo>
                      <a:cubicBezTo>
                        <a:pt x="74" y="149"/>
                        <a:pt x="125" y="189"/>
                        <a:pt x="159" y="189"/>
                      </a:cubicBezTo>
                      <a:cubicBezTo>
                        <a:pt x="165" y="189"/>
                        <a:pt x="170" y="188"/>
                        <a:pt x="174" y="186"/>
                      </a:cubicBezTo>
                      <a:cubicBezTo>
                        <a:pt x="205" y="170"/>
                        <a:pt x="192" y="149"/>
                        <a:pt x="192" y="149"/>
                      </a:cubicBezTo>
                      <a:cubicBezTo>
                        <a:pt x="192" y="149"/>
                        <a:pt x="17" y="111"/>
                        <a:pt x="74"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7118363" y="3253650"/>
                  <a:ext cx="214600" cy="370350"/>
                </a:xfrm>
                <a:custGeom>
                  <a:rect b="b" l="l" r="r" t="t"/>
                  <a:pathLst>
                    <a:path extrusionOk="0" h="14814" w="8584">
                      <a:moveTo>
                        <a:pt x="7054" y="1317"/>
                      </a:moveTo>
                      <a:cubicBezTo>
                        <a:pt x="7064" y="1425"/>
                        <a:pt x="7064" y="1548"/>
                        <a:pt x="7064" y="1548"/>
                      </a:cubicBezTo>
                      <a:cubicBezTo>
                        <a:pt x="7060" y="1521"/>
                        <a:pt x="7051" y="1438"/>
                        <a:pt x="7022" y="1358"/>
                      </a:cubicBezTo>
                      <a:cubicBezTo>
                        <a:pt x="7033" y="1345"/>
                        <a:pt x="7044" y="1332"/>
                        <a:pt x="7054" y="1317"/>
                      </a:cubicBezTo>
                      <a:close/>
                      <a:moveTo>
                        <a:pt x="6917" y="1463"/>
                      </a:moveTo>
                      <a:cubicBezTo>
                        <a:pt x="6955" y="1569"/>
                        <a:pt x="6939" y="1676"/>
                        <a:pt x="6939" y="1676"/>
                      </a:cubicBezTo>
                      <a:cubicBezTo>
                        <a:pt x="6914" y="1607"/>
                        <a:pt x="6880" y="1556"/>
                        <a:pt x="6843" y="1518"/>
                      </a:cubicBezTo>
                      <a:cubicBezTo>
                        <a:pt x="6869" y="1501"/>
                        <a:pt x="6894" y="1483"/>
                        <a:pt x="6917" y="1463"/>
                      </a:cubicBezTo>
                      <a:close/>
                      <a:moveTo>
                        <a:pt x="6388" y="1"/>
                      </a:moveTo>
                      <a:cubicBezTo>
                        <a:pt x="5931" y="1"/>
                        <a:pt x="5561" y="372"/>
                        <a:pt x="5561" y="828"/>
                      </a:cubicBezTo>
                      <a:cubicBezTo>
                        <a:pt x="5561" y="1285"/>
                        <a:pt x="5931" y="1657"/>
                        <a:pt x="6388" y="1657"/>
                      </a:cubicBezTo>
                      <a:cubicBezTo>
                        <a:pt x="6494" y="1657"/>
                        <a:pt x="6595" y="1635"/>
                        <a:pt x="6690" y="1599"/>
                      </a:cubicBezTo>
                      <a:cubicBezTo>
                        <a:pt x="6733" y="1671"/>
                        <a:pt x="6780" y="1767"/>
                        <a:pt x="6805" y="1834"/>
                      </a:cubicBezTo>
                      <a:cubicBezTo>
                        <a:pt x="6843" y="1935"/>
                        <a:pt x="6781" y="2044"/>
                        <a:pt x="6781" y="2044"/>
                      </a:cubicBezTo>
                      <a:cubicBezTo>
                        <a:pt x="6781" y="2007"/>
                        <a:pt x="6736" y="1981"/>
                        <a:pt x="6696" y="1981"/>
                      </a:cubicBezTo>
                      <a:cubicBezTo>
                        <a:pt x="6674" y="1981"/>
                        <a:pt x="6653" y="1989"/>
                        <a:pt x="6642" y="2006"/>
                      </a:cubicBezTo>
                      <a:cubicBezTo>
                        <a:pt x="6608" y="2056"/>
                        <a:pt x="6658" y="2226"/>
                        <a:pt x="6704" y="2355"/>
                      </a:cubicBezTo>
                      <a:cubicBezTo>
                        <a:pt x="6749" y="2481"/>
                        <a:pt x="6553" y="2612"/>
                        <a:pt x="6414" y="2751"/>
                      </a:cubicBezTo>
                      <a:cubicBezTo>
                        <a:pt x="6276" y="2889"/>
                        <a:pt x="5759" y="3609"/>
                        <a:pt x="5692" y="3741"/>
                      </a:cubicBezTo>
                      <a:cubicBezTo>
                        <a:pt x="5626" y="3872"/>
                        <a:pt x="5523" y="4005"/>
                        <a:pt x="5523" y="4005"/>
                      </a:cubicBezTo>
                      <a:cubicBezTo>
                        <a:pt x="5483" y="4005"/>
                        <a:pt x="5456" y="4020"/>
                        <a:pt x="5438" y="4040"/>
                      </a:cubicBezTo>
                      <a:cubicBezTo>
                        <a:pt x="5412" y="4063"/>
                        <a:pt x="5396" y="4100"/>
                        <a:pt x="5402" y="4132"/>
                      </a:cubicBezTo>
                      <a:cubicBezTo>
                        <a:pt x="5395" y="4184"/>
                        <a:pt x="5403" y="4232"/>
                        <a:pt x="5403" y="4232"/>
                      </a:cubicBezTo>
                      <a:cubicBezTo>
                        <a:pt x="5300" y="4336"/>
                        <a:pt x="5011" y="5153"/>
                        <a:pt x="4928" y="5285"/>
                      </a:cubicBezTo>
                      <a:cubicBezTo>
                        <a:pt x="4847" y="5416"/>
                        <a:pt x="4775" y="5431"/>
                        <a:pt x="4775" y="5431"/>
                      </a:cubicBezTo>
                      <a:cubicBezTo>
                        <a:pt x="4775" y="5431"/>
                        <a:pt x="4694" y="5237"/>
                        <a:pt x="4602" y="5122"/>
                      </a:cubicBezTo>
                      <a:cubicBezTo>
                        <a:pt x="4538" y="5040"/>
                        <a:pt x="4343" y="5008"/>
                        <a:pt x="4188" y="5008"/>
                      </a:cubicBezTo>
                      <a:cubicBezTo>
                        <a:pt x="4123" y="5008"/>
                        <a:pt x="4066" y="5014"/>
                        <a:pt x="4027" y="5023"/>
                      </a:cubicBezTo>
                      <a:cubicBezTo>
                        <a:pt x="3894" y="5054"/>
                        <a:pt x="3853" y="5188"/>
                        <a:pt x="3773" y="5306"/>
                      </a:cubicBezTo>
                      <a:cubicBezTo>
                        <a:pt x="3693" y="5424"/>
                        <a:pt x="3665" y="5708"/>
                        <a:pt x="3683" y="5766"/>
                      </a:cubicBezTo>
                      <a:cubicBezTo>
                        <a:pt x="3699" y="5823"/>
                        <a:pt x="3665" y="5840"/>
                        <a:pt x="3665" y="5955"/>
                      </a:cubicBezTo>
                      <a:cubicBezTo>
                        <a:pt x="3665" y="6072"/>
                        <a:pt x="3779" y="6218"/>
                        <a:pt x="3779" y="6218"/>
                      </a:cubicBezTo>
                      <a:cubicBezTo>
                        <a:pt x="3753" y="6218"/>
                        <a:pt x="3695" y="6229"/>
                        <a:pt x="3668" y="6235"/>
                      </a:cubicBezTo>
                      <a:cubicBezTo>
                        <a:pt x="3664" y="6237"/>
                        <a:pt x="3660" y="6237"/>
                        <a:pt x="3655" y="6238"/>
                      </a:cubicBezTo>
                      <a:cubicBezTo>
                        <a:pt x="3621" y="6225"/>
                        <a:pt x="3584" y="6220"/>
                        <a:pt x="3547" y="6220"/>
                      </a:cubicBezTo>
                      <a:cubicBezTo>
                        <a:pt x="3366" y="6220"/>
                        <a:pt x="3172" y="6351"/>
                        <a:pt x="3127" y="6395"/>
                      </a:cubicBezTo>
                      <a:cubicBezTo>
                        <a:pt x="3073" y="6451"/>
                        <a:pt x="2915" y="6623"/>
                        <a:pt x="2848" y="6662"/>
                      </a:cubicBezTo>
                      <a:cubicBezTo>
                        <a:pt x="2783" y="6701"/>
                        <a:pt x="2698" y="6682"/>
                        <a:pt x="2483" y="6752"/>
                      </a:cubicBezTo>
                      <a:cubicBezTo>
                        <a:pt x="2269" y="6822"/>
                        <a:pt x="2100" y="7023"/>
                        <a:pt x="2100" y="7023"/>
                      </a:cubicBezTo>
                      <a:cubicBezTo>
                        <a:pt x="2086" y="6990"/>
                        <a:pt x="2066" y="6978"/>
                        <a:pt x="2046" y="6977"/>
                      </a:cubicBezTo>
                      <a:cubicBezTo>
                        <a:pt x="2032" y="6963"/>
                        <a:pt x="2015" y="6952"/>
                        <a:pt x="1998" y="6952"/>
                      </a:cubicBezTo>
                      <a:cubicBezTo>
                        <a:pt x="1994" y="6952"/>
                        <a:pt x="1991" y="6952"/>
                        <a:pt x="1987" y="6953"/>
                      </a:cubicBezTo>
                      <a:cubicBezTo>
                        <a:pt x="1977" y="6956"/>
                        <a:pt x="1968" y="6964"/>
                        <a:pt x="1963" y="6974"/>
                      </a:cubicBezTo>
                      <a:cubicBezTo>
                        <a:pt x="1912" y="6870"/>
                        <a:pt x="1661" y="6669"/>
                        <a:pt x="1562" y="6596"/>
                      </a:cubicBezTo>
                      <a:cubicBezTo>
                        <a:pt x="1456" y="6515"/>
                        <a:pt x="1381" y="6387"/>
                        <a:pt x="1346" y="6311"/>
                      </a:cubicBezTo>
                      <a:cubicBezTo>
                        <a:pt x="1311" y="6234"/>
                        <a:pt x="1180" y="6098"/>
                        <a:pt x="1126" y="6020"/>
                      </a:cubicBezTo>
                      <a:cubicBezTo>
                        <a:pt x="1074" y="5941"/>
                        <a:pt x="1035" y="5845"/>
                        <a:pt x="1035" y="5772"/>
                      </a:cubicBezTo>
                      <a:cubicBezTo>
                        <a:pt x="1035" y="5701"/>
                        <a:pt x="975" y="5562"/>
                        <a:pt x="975" y="5508"/>
                      </a:cubicBezTo>
                      <a:cubicBezTo>
                        <a:pt x="975" y="5454"/>
                        <a:pt x="1033" y="5380"/>
                        <a:pt x="1058" y="5355"/>
                      </a:cubicBezTo>
                      <a:cubicBezTo>
                        <a:pt x="1083" y="5331"/>
                        <a:pt x="1058" y="5285"/>
                        <a:pt x="1035" y="5262"/>
                      </a:cubicBezTo>
                      <a:cubicBezTo>
                        <a:pt x="1028" y="5256"/>
                        <a:pt x="1016" y="5253"/>
                        <a:pt x="1001" y="5253"/>
                      </a:cubicBezTo>
                      <a:cubicBezTo>
                        <a:pt x="961" y="5253"/>
                        <a:pt x="899" y="5274"/>
                        <a:pt x="867" y="5306"/>
                      </a:cubicBezTo>
                      <a:cubicBezTo>
                        <a:pt x="823" y="5349"/>
                        <a:pt x="818" y="5435"/>
                        <a:pt x="818" y="5475"/>
                      </a:cubicBezTo>
                      <a:cubicBezTo>
                        <a:pt x="818" y="5497"/>
                        <a:pt x="818" y="5513"/>
                        <a:pt x="802" y="5513"/>
                      </a:cubicBezTo>
                      <a:cubicBezTo>
                        <a:pt x="789" y="5513"/>
                        <a:pt x="766" y="5503"/>
                        <a:pt x="724" y="5475"/>
                      </a:cubicBezTo>
                      <a:cubicBezTo>
                        <a:pt x="631" y="5414"/>
                        <a:pt x="490" y="5097"/>
                        <a:pt x="465" y="5038"/>
                      </a:cubicBezTo>
                      <a:cubicBezTo>
                        <a:pt x="446" y="4992"/>
                        <a:pt x="405" y="4965"/>
                        <a:pt x="376" y="4965"/>
                      </a:cubicBezTo>
                      <a:cubicBezTo>
                        <a:pt x="368" y="4965"/>
                        <a:pt x="361" y="4967"/>
                        <a:pt x="356" y="4972"/>
                      </a:cubicBezTo>
                      <a:cubicBezTo>
                        <a:pt x="334" y="4994"/>
                        <a:pt x="346" y="5028"/>
                        <a:pt x="351" y="5054"/>
                      </a:cubicBezTo>
                      <a:cubicBezTo>
                        <a:pt x="362" y="5093"/>
                        <a:pt x="394" y="5199"/>
                        <a:pt x="477" y="5339"/>
                      </a:cubicBezTo>
                      <a:cubicBezTo>
                        <a:pt x="490" y="5361"/>
                        <a:pt x="488" y="5370"/>
                        <a:pt x="478" y="5370"/>
                      </a:cubicBezTo>
                      <a:cubicBezTo>
                        <a:pt x="461" y="5370"/>
                        <a:pt x="420" y="5341"/>
                        <a:pt x="398" y="5309"/>
                      </a:cubicBezTo>
                      <a:cubicBezTo>
                        <a:pt x="366" y="5256"/>
                        <a:pt x="264" y="5128"/>
                        <a:pt x="228" y="5099"/>
                      </a:cubicBezTo>
                      <a:cubicBezTo>
                        <a:pt x="219" y="5091"/>
                        <a:pt x="197" y="5076"/>
                        <a:pt x="178" y="5076"/>
                      </a:cubicBezTo>
                      <a:cubicBezTo>
                        <a:pt x="167" y="5076"/>
                        <a:pt x="157" y="5081"/>
                        <a:pt x="152" y="5096"/>
                      </a:cubicBezTo>
                      <a:cubicBezTo>
                        <a:pt x="146" y="5114"/>
                        <a:pt x="223" y="5268"/>
                        <a:pt x="273" y="5339"/>
                      </a:cubicBezTo>
                      <a:cubicBezTo>
                        <a:pt x="304" y="5383"/>
                        <a:pt x="358" y="5469"/>
                        <a:pt x="339" y="5469"/>
                      </a:cubicBezTo>
                      <a:cubicBezTo>
                        <a:pt x="328" y="5469"/>
                        <a:pt x="291" y="5438"/>
                        <a:pt x="207" y="5349"/>
                      </a:cubicBezTo>
                      <a:cubicBezTo>
                        <a:pt x="154" y="5293"/>
                        <a:pt x="98" y="5237"/>
                        <a:pt x="58" y="5237"/>
                      </a:cubicBezTo>
                      <a:cubicBezTo>
                        <a:pt x="51" y="5237"/>
                        <a:pt x="45" y="5239"/>
                        <a:pt x="40" y="5242"/>
                      </a:cubicBezTo>
                      <a:cubicBezTo>
                        <a:pt x="0" y="5264"/>
                        <a:pt x="57" y="5325"/>
                        <a:pt x="57" y="5325"/>
                      </a:cubicBezTo>
                      <a:lnTo>
                        <a:pt x="271" y="5612"/>
                      </a:lnTo>
                      <a:cubicBezTo>
                        <a:pt x="227" y="5590"/>
                        <a:pt x="70" y="5472"/>
                        <a:pt x="38" y="5472"/>
                      </a:cubicBezTo>
                      <a:cubicBezTo>
                        <a:pt x="36" y="5472"/>
                        <a:pt x="35" y="5472"/>
                        <a:pt x="34" y="5473"/>
                      </a:cubicBezTo>
                      <a:cubicBezTo>
                        <a:pt x="18" y="5489"/>
                        <a:pt x="5" y="5497"/>
                        <a:pt x="25" y="5530"/>
                      </a:cubicBezTo>
                      <a:cubicBezTo>
                        <a:pt x="35" y="5546"/>
                        <a:pt x="155" y="5667"/>
                        <a:pt x="228" y="5740"/>
                      </a:cubicBezTo>
                      <a:cubicBezTo>
                        <a:pt x="301" y="5811"/>
                        <a:pt x="303" y="5865"/>
                        <a:pt x="368" y="5929"/>
                      </a:cubicBezTo>
                      <a:cubicBezTo>
                        <a:pt x="432" y="5993"/>
                        <a:pt x="583" y="6119"/>
                        <a:pt x="678" y="6152"/>
                      </a:cubicBezTo>
                      <a:cubicBezTo>
                        <a:pt x="772" y="6186"/>
                        <a:pt x="781" y="6272"/>
                        <a:pt x="925" y="6524"/>
                      </a:cubicBezTo>
                      <a:cubicBezTo>
                        <a:pt x="1070" y="6776"/>
                        <a:pt x="1454" y="7320"/>
                        <a:pt x="1598" y="7502"/>
                      </a:cubicBezTo>
                      <a:cubicBezTo>
                        <a:pt x="1692" y="7619"/>
                        <a:pt x="1787" y="7640"/>
                        <a:pt x="1842" y="7640"/>
                      </a:cubicBezTo>
                      <a:cubicBezTo>
                        <a:pt x="1873" y="7640"/>
                        <a:pt x="1891" y="7634"/>
                        <a:pt x="1891" y="7634"/>
                      </a:cubicBezTo>
                      <a:cubicBezTo>
                        <a:pt x="1907" y="7682"/>
                        <a:pt x="1946" y="7698"/>
                        <a:pt x="1986" y="7698"/>
                      </a:cubicBezTo>
                      <a:cubicBezTo>
                        <a:pt x="2032" y="7698"/>
                        <a:pt x="2079" y="7677"/>
                        <a:pt x="2094" y="7663"/>
                      </a:cubicBezTo>
                      <a:cubicBezTo>
                        <a:pt x="2120" y="7636"/>
                        <a:pt x="2110" y="7602"/>
                        <a:pt x="2110" y="7602"/>
                      </a:cubicBezTo>
                      <a:cubicBezTo>
                        <a:pt x="2110" y="7602"/>
                        <a:pt x="2655" y="7519"/>
                        <a:pt x="2832" y="7494"/>
                      </a:cubicBezTo>
                      <a:cubicBezTo>
                        <a:pt x="3010" y="7469"/>
                        <a:pt x="3253" y="7250"/>
                        <a:pt x="3253" y="7250"/>
                      </a:cubicBezTo>
                      <a:cubicBezTo>
                        <a:pt x="3253" y="7250"/>
                        <a:pt x="3265" y="7299"/>
                        <a:pt x="3282" y="7364"/>
                      </a:cubicBezTo>
                      <a:cubicBezTo>
                        <a:pt x="3301" y="7476"/>
                        <a:pt x="3325" y="7587"/>
                        <a:pt x="3355" y="7689"/>
                      </a:cubicBezTo>
                      <a:cubicBezTo>
                        <a:pt x="3380" y="7771"/>
                        <a:pt x="3406" y="7854"/>
                        <a:pt x="3428" y="7929"/>
                      </a:cubicBezTo>
                      <a:cubicBezTo>
                        <a:pt x="3476" y="8124"/>
                        <a:pt x="3521" y="8328"/>
                        <a:pt x="3517" y="8384"/>
                      </a:cubicBezTo>
                      <a:cubicBezTo>
                        <a:pt x="3499" y="8385"/>
                        <a:pt x="3483" y="8386"/>
                        <a:pt x="3469" y="8386"/>
                      </a:cubicBezTo>
                      <a:cubicBezTo>
                        <a:pt x="3463" y="8386"/>
                        <a:pt x="3458" y="8386"/>
                        <a:pt x="3453" y="8385"/>
                      </a:cubicBezTo>
                      <a:cubicBezTo>
                        <a:pt x="3445" y="8385"/>
                        <a:pt x="3438" y="8384"/>
                        <a:pt x="3429" y="8384"/>
                      </a:cubicBezTo>
                      <a:cubicBezTo>
                        <a:pt x="3352" y="8384"/>
                        <a:pt x="3244" y="8414"/>
                        <a:pt x="3182" y="8452"/>
                      </a:cubicBezTo>
                      <a:cubicBezTo>
                        <a:pt x="3157" y="8455"/>
                        <a:pt x="3131" y="8457"/>
                        <a:pt x="3105" y="8460"/>
                      </a:cubicBezTo>
                      <a:cubicBezTo>
                        <a:pt x="3038" y="8467"/>
                        <a:pt x="2995" y="8471"/>
                        <a:pt x="2966" y="8476"/>
                      </a:cubicBezTo>
                      <a:cubicBezTo>
                        <a:pt x="2953" y="8471"/>
                        <a:pt x="2940" y="8467"/>
                        <a:pt x="2930" y="8461"/>
                      </a:cubicBezTo>
                      <a:cubicBezTo>
                        <a:pt x="2912" y="8451"/>
                        <a:pt x="2894" y="8447"/>
                        <a:pt x="2877" y="8447"/>
                      </a:cubicBezTo>
                      <a:cubicBezTo>
                        <a:pt x="2838" y="8447"/>
                        <a:pt x="2800" y="8470"/>
                        <a:pt x="2767" y="8508"/>
                      </a:cubicBezTo>
                      <a:cubicBezTo>
                        <a:pt x="2753" y="8524"/>
                        <a:pt x="2733" y="8531"/>
                        <a:pt x="2709" y="8531"/>
                      </a:cubicBezTo>
                      <a:cubicBezTo>
                        <a:pt x="2690" y="8531"/>
                        <a:pt x="2668" y="8527"/>
                        <a:pt x="2646" y="8521"/>
                      </a:cubicBezTo>
                      <a:cubicBezTo>
                        <a:pt x="2602" y="8499"/>
                        <a:pt x="2557" y="8477"/>
                        <a:pt x="2510" y="8468"/>
                      </a:cubicBezTo>
                      <a:cubicBezTo>
                        <a:pt x="2496" y="8466"/>
                        <a:pt x="2485" y="8464"/>
                        <a:pt x="2474" y="8464"/>
                      </a:cubicBezTo>
                      <a:cubicBezTo>
                        <a:pt x="2450" y="8464"/>
                        <a:pt x="2435" y="8471"/>
                        <a:pt x="2427" y="8481"/>
                      </a:cubicBezTo>
                      <a:cubicBezTo>
                        <a:pt x="2421" y="8486"/>
                        <a:pt x="2417" y="8490"/>
                        <a:pt x="2417" y="8493"/>
                      </a:cubicBezTo>
                      <a:cubicBezTo>
                        <a:pt x="2417" y="8494"/>
                        <a:pt x="2419" y="8494"/>
                        <a:pt x="2419" y="8494"/>
                      </a:cubicBezTo>
                      <a:cubicBezTo>
                        <a:pt x="2411" y="8516"/>
                        <a:pt x="2416" y="8547"/>
                        <a:pt x="2416" y="8576"/>
                      </a:cubicBezTo>
                      <a:cubicBezTo>
                        <a:pt x="2416" y="8637"/>
                        <a:pt x="2378" y="8696"/>
                        <a:pt x="2378" y="8696"/>
                      </a:cubicBezTo>
                      <a:cubicBezTo>
                        <a:pt x="2378" y="8696"/>
                        <a:pt x="1995" y="8831"/>
                        <a:pt x="1871" y="8864"/>
                      </a:cubicBezTo>
                      <a:cubicBezTo>
                        <a:pt x="1747" y="8898"/>
                        <a:pt x="1644" y="9000"/>
                        <a:pt x="1585" y="9198"/>
                      </a:cubicBezTo>
                      <a:cubicBezTo>
                        <a:pt x="1529" y="9396"/>
                        <a:pt x="1743" y="9583"/>
                        <a:pt x="1887" y="9583"/>
                      </a:cubicBezTo>
                      <a:cubicBezTo>
                        <a:pt x="2031" y="9583"/>
                        <a:pt x="2117" y="9597"/>
                        <a:pt x="2200" y="9682"/>
                      </a:cubicBezTo>
                      <a:cubicBezTo>
                        <a:pt x="2286" y="9766"/>
                        <a:pt x="2646" y="9846"/>
                        <a:pt x="2918" y="9846"/>
                      </a:cubicBezTo>
                      <a:cubicBezTo>
                        <a:pt x="3191" y="9846"/>
                        <a:pt x="3635" y="9992"/>
                        <a:pt x="3635" y="9992"/>
                      </a:cubicBezTo>
                      <a:lnTo>
                        <a:pt x="3635" y="10611"/>
                      </a:lnTo>
                      <a:cubicBezTo>
                        <a:pt x="3635" y="10999"/>
                        <a:pt x="3821" y="11908"/>
                        <a:pt x="3821" y="11908"/>
                      </a:cubicBezTo>
                      <a:lnTo>
                        <a:pt x="3770" y="11989"/>
                      </a:lnTo>
                      <a:cubicBezTo>
                        <a:pt x="3770" y="12707"/>
                        <a:pt x="4266" y="13096"/>
                        <a:pt x="4471" y="13227"/>
                      </a:cubicBezTo>
                      <a:cubicBezTo>
                        <a:pt x="4569" y="13290"/>
                        <a:pt x="4727" y="13306"/>
                        <a:pt x="4867" y="13306"/>
                      </a:cubicBezTo>
                      <a:cubicBezTo>
                        <a:pt x="5023" y="13306"/>
                        <a:pt x="5157" y="13286"/>
                        <a:pt x="5157" y="13286"/>
                      </a:cubicBezTo>
                      <a:cubicBezTo>
                        <a:pt x="5338" y="13468"/>
                        <a:pt x="6452" y="13677"/>
                        <a:pt x="6452" y="13677"/>
                      </a:cubicBezTo>
                      <a:cubicBezTo>
                        <a:pt x="6427" y="13702"/>
                        <a:pt x="6486" y="13736"/>
                        <a:pt x="6486" y="13736"/>
                      </a:cubicBezTo>
                      <a:cubicBezTo>
                        <a:pt x="6556" y="13736"/>
                        <a:pt x="7014" y="13868"/>
                        <a:pt x="7014" y="13868"/>
                      </a:cubicBezTo>
                      <a:cubicBezTo>
                        <a:pt x="7014" y="13868"/>
                        <a:pt x="7065" y="13915"/>
                        <a:pt x="7157" y="13944"/>
                      </a:cubicBezTo>
                      <a:cubicBezTo>
                        <a:pt x="7248" y="13973"/>
                        <a:pt x="7125" y="13975"/>
                        <a:pt x="7125" y="14044"/>
                      </a:cubicBezTo>
                      <a:cubicBezTo>
                        <a:pt x="7125" y="14072"/>
                        <a:pt x="7154" y="14078"/>
                        <a:pt x="7189" y="14078"/>
                      </a:cubicBezTo>
                      <a:cubicBezTo>
                        <a:pt x="7218" y="14078"/>
                        <a:pt x="7251" y="14074"/>
                        <a:pt x="7277" y="14074"/>
                      </a:cubicBezTo>
                      <a:cubicBezTo>
                        <a:pt x="7300" y="14074"/>
                        <a:pt x="7316" y="14078"/>
                        <a:pt x="7316" y="14091"/>
                      </a:cubicBezTo>
                      <a:cubicBezTo>
                        <a:pt x="7316" y="14136"/>
                        <a:pt x="7400" y="14369"/>
                        <a:pt x="7467" y="14438"/>
                      </a:cubicBezTo>
                      <a:cubicBezTo>
                        <a:pt x="7532" y="14501"/>
                        <a:pt x="7587" y="14759"/>
                        <a:pt x="7626" y="14759"/>
                      </a:cubicBezTo>
                      <a:cubicBezTo>
                        <a:pt x="7629" y="14759"/>
                        <a:pt x="7631" y="14758"/>
                        <a:pt x="7634" y="14755"/>
                      </a:cubicBezTo>
                      <a:cubicBezTo>
                        <a:pt x="7673" y="14716"/>
                        <a:pt x="7530" y="14334"/>
                        <a:pt x="7530" y="14334"/>
                      </a:cubicBezTo>
                      <a:lnTo>
                        <a:pt x="7530" y="14334"/>
                      </a:lnTo>
                      <a:cubicBezTo>
                        <a:pt x="7530" y="14334"/>
                        <a:pt x="7625" y="14375"/>
                        <a:pt x="7719" y="14425"/>
                      </a:cubicBezTo>
                      <a:cubicBezTo>
                        <a:pt x="7729" y="14430"/>
                        <a:pt x="7737" y="14432"/>
                        <a:pt x="7743" y="14432"/>
                      </a:cubicBezTo>
                      <a:cubicBezTo>
                        <a:pt x="7788" y="14432"/>
                        <a:pt x="7729" y="14299"/>
                        <a:pt x="7747" y="14299"/>
                      </a:cubicBezTo>
                      <a:cubicBezTo>
                        <a:pt x="7750" y="14299"/>
                        <a:pt x="7755" y="14302"/>
                        <a:pt x="7762" y="14310"/>
                      </a:cubicBezTo>
                      <a:cubicBezTo>
                        <a:pt x="7821" y="14369"/>
                        <a:pt x="8066" y="14562"/>
                        <a:pt x="8129" y="14656"/>
                      </a:cubicBezTo>
                      <a:cubicBezTo>
                        <a:pt x="8190" y="14751"/>
                        <a:pt x="8352" y="14814"/>
                        <a:pt x="8467" y="14814"/>
                      </a:cubicBezTo>
                      <a:cubicBezTo>
                        <a:pt x="8583" y="14814"/>
                        <a:pt x="8583" y="14544"/>
                        <a:pt x="8583" y="14326"/>
                      </a:cubicBezTo>
                      <a:cubicBezTo>
                        <a:pt x="8582" y="14106"/>
                        <a:pt x="8430" y="13864"/>
                        <a:pt x="8337" y="13771"/>
                      </a:cubicBezTo>
                      <a:cubicBezTo>
                        <a:pt x="8245" y="13677"/>
                        <a:pt x="8235" y="13581"/>
                        <a:pt x="8189" y="13453"/>
                      </a:cubicBezTo>
                      <a:cubicBezTo>
                        <a:pt x="8143" y="13325"/>
                        <a:pt x="8017" y="13111"/>
                        <a:pt x="7880" y="13032"/>
                      </a:cubicBezTo>
                      <a:cubicBezTo>
                        <a:pt x="7855" y="13018"/>
                        <a:pt x="7829" y="13012"/>
                        <a:pt x="7800" y="13012"/>
                      </a:cubicBezTo>
                      <a:cubicBezTo>
                        <a:pt x="7671" y="13012"/>
                        <a:pt x="7516" y="13137"/>
                        <a:pt x="7456" y="13166"/>
                      </a:cubicBezTo>
                      <a:cubicBezTo>
                        <a:pt x="7384" y="13201"/>
                        <a:pt x="7384" y="13239"/>
                        <a:pt x="7301" y="13239"/>
                      </a:cubicBezTo>
                      <a:cubicBezTo>
                        <a:pt x="7218" y="13239"/>
                        <a:pt x="7162" y="13304"/>
                        <a:pt x="7162" y="13304"/>
                      </a:cubicBezTo>
                      <a:cubicBezTo>
                        <a:pt x="7099" y="13304"/>
                        <a:pt x="6653" y="13156"/>
                        <a:pt x="6604" y="13118"/>
                      </a:cubicBezTo>
                      <a:cubicBezTo>
                        <a:pt x="6594" y="13111"/>
                        <a:pt x="6588" y="13108"/>
                        <a:pt x="6585" y="13108"/>
                      </a:cubicBezTo>
                      <a:cubicBezTo>
                        <a:pt x="6575" y="13108"/>
                        <a:pt x="6593" y="13139"/>
                        <a:pt x="6601" y="13152"/>
                      </a:cubicBezTo>
                      <a:lnTo>
                        <a:pt x="6595" y="13152"/>
                      </a:lnTo>
                      <a:cubicBezTo>
                        <a:pt x="6525" y="13125"/>
                        <a:pt x="6078" y="12946"/>
                        <a:pt x="5960" y="12908"/>
                      </a:cubicBezTo>
                      <a:cubicBezTo>
                        <a:pt x="5832" y="12867"/>
                        <a:pt x="5763" y="12723"/>
                        <a:pt x="5664" y="12656"/>
                      </a:cubicBezTo>
                      <a:cubicBezTo>
                        <a:pt x="5632" y="12635"/>
                        <a:pt x="5580" y="12628"/>
                        <a:pt x="5524" y="12628"/>
                      </a:cubicBezTo>
                      <a:cubicBezTo>
                        <a:pt x="5404" y="12628"/>
                        <a:pt x="5265" y="12661"/>
                        <a:pt x="5265" y="12661"/>
                      </a:cubicBezTo>
                      <a:lnTo>
                        <a:pt x="5265" y="12620"/>
                      </a:lnTo>
                      <a:cubicBezTo>
                        <a:pt x="5265" y="12582"/>
                        <a:pt x="4930" y="12458"/>
                        <a:pt x="4843" y="12458"/>
                      </a:cubicBezTo>
                      <a:cubicBezTo>
                        <a:pt x="4757" y="12458"/>
                        <a:pt x="4774" y="12008"/>
                        <a:pt x="4774" y="12008"/>
                      </a:cubicBezTo>
                      <a:lnTo>
                        <a:pt x="4810" y="11988"/>
                      </a:lnTo>
                      <a:cubicBezTo>
                        <a:pt x="4810" y="11988"/>
                        <a:pt x="4716" y="11988"/>
                        <a:pt x="4808" y="11852"/>
                      </a:cubicBezTo>
                      <a:cubicBezTo>
                        <a:pt x="4898" y="11715"/>
                        <a:pt x="4940" y="10865"/>
                        <a:pt x="4940" y="10865"/>
                      </a:cubicBezTo>
                      <a:cubicBezTo>
                        <a:pt x="4940" y="10865"/>
                        <a:pt x="4946" y="10937"/>
                        <a:pt x="5006" y="10997"/>
                      </a:cubicBezTo>
                      <a:cubicBezTo>
                        <a:pt x="5057" y="11047"/>
                        <a:pt x="5214" y="11118"/>
                        <a:pt x="5309" y="11118"/>
                      </a:cubicBezTo>
                      <a:cubicBezTo>
                        <a:pt x="5328" y="11118"/>
                        <a:pt x="5344" y="11115"/>
                        <a:pt x="5357" y="11109"/>
                      </a:cubicBezTo>
                      <a:cubicBezTo>
                        <a:pt x="5435" y="11071"/>
                        <a:pt x="5510" y="10889"/>
                        <a:pt x="5510" y="10812"/>
                      </a:cubicBezTo>
                      <a:cubicBezTo>
                        <a:pt x="5510" y="10733"/>
                        <a:pt x="5597" y="10556"/>
                        <a:pt x="5680" y="10428"/>
                      </a:cubicBezTo>
                      <a:cubicBezTo>
                        <a:pt x="5762" y="10299"/>
                        <a:pt x="5766" y="10168"/>
                        <a:pt x="5766" y="10076"/>
                      </a:cubicBezTo>
                      <a:cubicBezTo>
                        <a:pt x="5766" y="10010"/>
                        <a:pt x="5694" y="10001"/>
                        <a:pt x="5656" y="10001"/>
                      </a:cubicBezTo>
                      <a:cubicBezTo>
                        <a:pt x="5643" y="10001"/>
                        <a:pt x="5633" y="10002"/>
                        <a:pt x="5633" y="10002"/>
                      </a:cubicBezTo>
                      <a:cubicBezTo>
                        <a:pt x="5534" y="9937"/>
                        <a:pt x="5304" y="9932"/>
                        <a:pt x="5304" y="9932"/>
                      </a:cubicBezTo>
                      <a:cubicBezTo>
                        <a:pt x="5543" y="9478"/>
                        <a:pt x="5287" y="8669"/>
                        <a:pt x="5287" y="8669"/>
                      </a:cubicBezTo>
                      <a:cubicBezTo>
                        <a:pt x="5287" y="8669"/>
                        <a:pt x="5291" y="8467"/>
                        <a:pt x="5196" y="8372"/>
                      </a:cubicBezTo>
                      <a:cubicBezTo>
                        <a:pt x="5102" y="8277"/>
                        <a:pt x="5280" y="7985"/>
                        <a:pt x="5387" y="7769"/>
                      </a:cubicBezTo>
                      <a:cubicBezTo>
                        <a:pt x="5494" y="7555"/>
                        <a:pt x="5453" y="7175"/>
                        <a:pt x="5453" y="7175"/>
                      </a:cubicBezTo>
                      <a:cubicBezTo>
                        <a:pt x="5708" y="7175"/>
                        <a:pt x="5329" y="6621"/>
                        <a:pt x="5329" y="6621"/>
                      </a:cubicBezTo>
                      <a:cubicBezTo>
                        <a:pt x="5329" y="6621"/>
                        <a:pt x="5345" y="6411"/>
                        <a:pt x="5345" y="6317"/>
                      </a:cubicBezTo>
                      <a:cubicBezTo>
                        <a:pt x="5345" y="6222"/>
                        <a:pt x="5514" y="5921"/>
                        <a:pt x="5543" y="5833"/>
                      </a:cubicBezTo>
                      <a:cubicBezTo>
                        <a:pt x="5572" y="5747"/>
                        <a:pt x="5597" y="5631"/>
                        <a:pt x="5667" y="5507"/>
                      </a:cubicBezTo>
                      <a:cubicBezTo>
                        <a:pt x="5737" y="5383"/>
                        <a:pt x="5977" y="4505"/>
                        <a:pt x="5977" y="4505"/>
                      </a:cubicBezTo>
                      <a:cubicBezTo>
                        <a:pt x="6111" y="4411"/>
                        <a:pt x="6034" y="4299"/>
                        <a:pt x="6034" y="4299"/>
                      </a:cubicBezTo>
                      <a:cubicBezTo>
                        <a:pt x="6034" y="4299"/>
                        <a:pt x="6092" y="4239"/>
                        <a:pt x="6239" y="4044"/>
                      </a:cubicBezTo>
                      <a:cubicBezTo>
                        <a:pt x="6385" y="3848"/>
                        <a:pt x="6455" y="3664"/>
                        <a:pt x="6518" y="3569"/>
                      </a:cubicBezTo>
                      <a:cubicBezTo>
                        <a:pt x="6579" y="3475"/>
                        <a:pt x="6662" y="3380"/>
                        <a:pt x="6691" y="3258"/>
                      </a:cubicBezTo>
                      <a:cubicBezTo>
                        <a:pt x="6720" y="3135"/>
                        <a:pt x="6864" y="2789"/>
                        <a:pt x="6905" y="2692"/>
                      </a:cubicBezTo>
                      <a:cubicBezTo>
                        <a:pt x="6947" y="2595"/>
                        <a:pt x="7014" y="2496"/>
                        <a:pt x="7014" y="2432"/>
                      </a:cubicBezTo>
                      <a:cubicBezTo>
                        <a:pt x="7014" y="2368"/>
                        <a:pt x="7083" y="2244"/>
                        <a:pt x="7122" y="2162"/>
                      </a:cubicBezTo>
                      <a:cubicBezTo>
                        <a:pt x="7162" y="2079"/>
                        <a:pt x="7179" y="1954"/>
                        <a:pt x="7179" y="1869"/>
                      </a:cubicBezTo>
                      <a:cubicBezTo>
                        <a:pt x="7179" y="1791"/>
                        <a:pt x="7176" y="1696"/>
                        <a:pt x="7210" y="1491"/>
                      </a:cubicBezTo>
                      <a:cubicBezTo>
                        <a:pt x="7239" y="1312"/>
                        <a:pt x="7157" y="1277"/>
                        <a:pt x="7157" y="1277"/>
                      </a:cubicBezTo>
                      <a:cubicBezTo>
                        <a:pt x="7162" y="1236"/>
                        <a:pt x="7153" y="1201"/>
                        <a:pt x="7140" y="1175"/>
                      </a:cubicBezTo>
                      <a:cubicBezTo>
                        <a:pt x="7188" y="1068"/>
                        <a:pt x="7215" y="952"/>
                        <a:pt x="7215" y="828"/>
                      </a:cubicBezTo>
                      <a:cubicBezTo>
                        <a:pt x="7215" y="372"/>
                        <a:pt x="6845" y="1"/>
                        <a:pt x="6388"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3"/>
              <p:cNvSpPr/>
              <p:nvPr/>
            </p:nvSpPr>
            <p:spPr>
              <a:xfrm>
                <a:off x="6879865" y="2259847"/>
                <a:ext cx="183000" cy="183000"/>
              </a:xfrm>
              <a:prstGeom prst="ellipse">
                <a:avLst/>
              </a:pr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0" name="Google Shape;150;p13"/>
          <p:cNvSpPr/>
          <p:nvPr/>
        </p:nvSpPr>
        <p:spPr>
          <a:xfrm rot="10800000">
            <a:off x="7427175" y="-9622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txBox="1"/>
          <p:nvPr>
            <p:ph idx="9" type="subTitle"/>
          </p:nvPr>
        </p:nvSpPr>
        <p:spPr>
          <a:xfrm>
            <a:off x="1780700" y="2428575"/>
            <a:ext cx="2876400" cy="3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52" name="Google Shape;152;p13"/>
          <p:cNvSpPr txBox="1"/>
          <p:nvPr>
            <p:ph idx="13" type="subTitle"/>
          </p:nvPr>
        </p:nvSpPr>
        <p:spPr>
          <a:xfrm>
            <a:off x="1780700" y="3321100"/>
            <a:ext cx="2876400" cy="3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53" name="Google Shape;153;p13"/>
          <p:cNvSpPr txBox="1"/>
          <p:nvPr>
            <p:ph idx="14" type="subTitle"/>
          </p:nvPr>
        </p:nvSpPr>
        <p:spPr>
          <a:xfrm>
            <a:off x="1780700" y="4213625"/>
            <a:ext cx="2876400" cy="3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54" name="Google Shape;154;p13"/>
          <p:cNvSpPr txBox="1"/>
          <p:nvPr>
            <p:ph idx="15" type="subTitle"/>
          </p:nvPr>
        </p:nvSpPr>
        <p:spPr>
          <a:xfrm>
            <a:off x="1780700" y="1536050"/>
            <a:ext cx="2876400" cy="3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1">
    <p:bg>
      <p:bgPr>
        <a:solidFill>
          <a:schemeClr val="lt2"/>
        </a:solid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57" name="Google Shape;157;p14"/>
          <p:cNvSpPr txBox="1"/>
          <p:nvPr>
            <p:ph idx="1" type="subTitle"/>
          </p:nvPr>
        </p:nvSpPr>
        <p:spPr>
          <a:xfrm>
            <a:off x="2069700" y="1705350"/>
            <a:ext cx="2294700" cy="38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2CC"/>
              </a:buClr>
              <a:buSzPts val="2000"/>
              <a:buNone/>
              <a:defRPr sz="2000">
                <a:solidFill>
                  <a:srgbClr val="FFF2CC"/>
                </a:solidFill>
              </a:defRPr>
            </a:lvl1pPr>
            <a:lvl2pPr lvl="1" rtl="0">
              <a:lnSpc>
                <a:spcPct val="100000"/>
              </a:lnSpc>
              <a:spcBef>
                <a:spcPts val="0"/>
              </a:spcBef>
              <a:spcAft>
                <a:spcPts val="0"/>
              </a:spcAft>
              <a:buClr>
                <a:srgbClr val="FFF2CC"/>
              </a:buClr>
              <a:buSzPts val="2000"/>
              <a:buNone/>
              <a:defRPr sz="2000">
                <a:solidFill>
                  <a:srgbClr val="FFF2CC"/>
                </a:solidFill>
              </a:defRPr>
            </a:lvl2pPr>
            <a:lvl3pPr lvl="2" rtl="0">
              <a:lnSpc>
                <a:spcPct val="100000"/>
              </a:lnSpc>
              <a:spcBef>
                <a:spcPts val="0"/>
              </a:spcBef>
              <a:spcAft>
                <a:spcPts val="0"/>
              </a:spcAft>
              <a:buClr>
                <a:srgbClr val="FFF2CC"/>
              </a:buClr>
              <a:buSzPts val="2000"/>
              <a:buNone/>
              <a:defRPr sz="2000">
                <a:solidFill>
                  <a:srgbClr val="FFF2CC"/>
                </a:solidFill>
              </a:defRPr>
            </a:lvl3pPr>
            <a:lvl4pPr lvl="3" rtl="0">
              <a:lnSpc>
                <a:spcPct val="100000"/>
              </a:lnSpc>
              <a:spcBef>
                <a:spcPts val="0"/>
              </a:spcBef>
              <a:spcAft>
                <a:spcPts val="0"/>
              </a:spcAft>
              <a:buClr>
                <a:srgbClr val="FFF2CC"/>
              </a:buClr>
              <a:buSzPts val="2000"/>
              <a:buNone/>
              <a:defRPr sz="2000">
                <a:solidFill>
                  <a:srgbClr val="FFF2CC"/>
                </a:solidFill>
              </a:defRPr>
            </a:lvl4pPr>
            <a:lvl5pPr lvl="4" rtl="0">
              <a:lnSpc>
                <a:spcPct val="100000"/>
              </a:lnSpc>
              <a:spcBef>
                <a:spcPts val="0"/>
              </a:spcBef>
              <a:spcAft>
                <a:spcPts val="0"/>
              </a:spcAft>
              <a:buClr>
                <a:srgbClr val="FFF2CC"/>
              </a:buClr>
              <a:buSzPts val="2000"/>
              <a:buNone/>
              <a:defRPr sz="2000">
                <a:solidFill>
                  <a:srgbClr val="FFF2CC"/>
                </a:solidFill>
              </a:defRPr>
            </a:lvl5pPr>
            <a:lvl6pPr lvl="5" rtl="0">
              <a:lnSpc>
                <a:spcPct val="100000"/>
              </a:lnSpc>
              <a:spcBef>
                <a:spcPts val="0"/>
              </a:spcBef>
              <a:spcAft>
                <a:spcPts val="0"/>
              </a:spcAft>
              <a:buClr>
                <a:srgbClr val="FFF2CC"/>
              </a:buClr>
              <a:buSzPts val="2000"/>
              <a:buNone/>
              <a:defRPr sz="2000">
                <a:solidFill>
                  <a:srgbClr val="FFF2CC"/>
                </a:solidFill>
              </a:defRPr>
            </a:lvl6pPr>
            <a:lvl7pPr lvl="6" rtl="0">
              <a:lnSpc>
                <a:spcPct val="100000"/>
              </a:lnSpc>
              <a:spcBef>
                <a:spcPts val="0"/>
              </a:spcBef>
              <a:spcAft>
                <a:spcPts val="0"/>
              </a:spcAft>
              <a:buClr>
                <a:srgbClr val="FFF2CC"/>
              </a:buClr>
              <a:buSzPts val="2000"/>
              <a:buNone/>
              <a:defRPr sz="2000">
                <a:solidFill>
                  <a:srgbClr val="FFF2CC"/>
                </a:solidFill>
              </a:defRPr>
            </a:lvl7pPr>
            <a:lvl8pPr lvl="7" rtl="0">
              <a:lnSpc>
                <a:spcPct val="100000"/>
              </a:lnSpc>
              <a:spcBef>
                <a:spcPts val="0"/>
              </a:spcBef>
              <a:spcAft>
                <a:spcPts val="0"/>
              </a:spcAft>
              <a:buClr>
                <a:srgbClr val="FFF2CC"/>
              </a:buClr>
              <a:buSzPts val="2000"/>
              <a:buNone/>
              <a:defRPr sz="2000">
                <a:solidFill>
                  <a:srgbClr val="FFF2CC"/>
                </a:solidFill>
              </a:defRPr>
            </a:lvl8pPr>
            <a:lvl9pPr lvl="8" rtl="0">
              <a:lnSpc>
                <a:spcPct val="100000"/>
              </a:lnSpc>
              <a:spcBef>
                <a:spcPts val="0"/>
              </a:spcBef>
              <a:spcAft>
                <a:spcPts val="0"/>
              </a:spcAft>
              <a:buClr>
                <a:srgbClr val="FFF2CC"/>
              </a:buClr>
              <a:buSzPts val="2000"/>
              <a:buNone/>
              <a:defRPr sz="2000">
                <a:solidFill>
                  <a:srgbClr val="FFF2CC"/>
                </a:solidFill>
              </a:defRPr>
            </a:lvl9pPr>
          </a:lstStyle>
          <a:p/>
        </p:txBody>
      </p:sp>
      <p:sp>
        <p:nvSpPr>
          <p:cNvPr id="158" name="Google Shape;158;p14"/>
          <p:cNvSpPr txBox="1"/>
          <p:nvPr>
            <p:ph idx="2" type="subTitle"/>
          </p:nvPr>
        </p:nvSpPr>
        <p:spPr>
          <a:xfrm>
            <a:off x="2069700" y="1949050"/>
            <a:ext cx="2294700" cy="70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59" name="Google Shape;159;p14"/>
          <p:cNvSpPr txBox="1"/>
          <p:nvPr>
            <p:ph idx="3" type="subTitle"/>
          </p:nvPr>
        </p:nvSpPr>
        <p:spPr>
          <a:xfrm>
            <a:off x="2069700" y="3195100"/>
            <a:ext cx="2294700" cy="38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2CC"/>
              </a:buClr>
              <a:buSzPts val="2000"/>
              <a:buNone/>
              <a:defRPr sz="2000">
                <a:solidFill>
                  <a:srgbClr val="FFF2CC"/>
                </a:solidFill>
              </a:defRPr>
            </a:lvl1pPr>
            <a:lvl2pPr lvl="1" rtl="0">
              <a:lnSpc>
                <a:spcPct val="100000"/>
              </a:lnSpc>
              <a:spcBef>
                <a:spcPts val="0"/>
              </a:spcBef>
              <a:spcAft>
                <a:spcPts val="0"/>
              </a:spcAft>
              <a:buClr>
                <a:srgbClr val="FFF2CC"/>
              </a:buClr>
              <a:buSzPts val="2000"/>
              <a:buNone/>
              <a:defRPr sz="2000">
                <a:solidFill>
                  <a:srgbClr val="FFF2CC"/>
                </a:solidFill>
              </a:defRPr>
            </a:lvl2pPr>
            <a:lvl3pPr lvl="2" rtl="0">
              <a:lnSpc>
                <a:spcPct val="100000"/>
              </a:lnSpc>
              <a:spcBef>
                <a:spcPts val="0"/>
              </a:spcBef>
              <a:spcAft>
                <a:spcPts val="0"/>
              </a:spcAft>
              <a:buClr>
                <a:srgbClr val="FFF2CC"/>
              </a:buClr>
              <a:buSzPts val="2000"/>
              <a:buNone/>
              <a:defRPr sz="2000">
                <a:solidFill>
                  <a:srgbClr val="FFF2CC"/>
                </a:solidFill>
              </a:defRPr>
            </a:lvl3pPr>
            <a:lvl4pPr lvl="3" rtl="0">
              <a:lnSpc>
                <a:spcPct val="100000"/>
              </a:lnSpc>
              <a:spcBef>
                <a:spcPts val="0"/>
              </a:spcBef>
              <a:spcAft>
                <a:spcPts val="0"/>
              </a:spcAft>
              <a:buClr>
                <a:srgbClr val="FFF2CC"/>
              </a:buClr>
              <a:buSzPts val="2000"/>
              <a:buNone/>
              <a:defRPr sz="2000">
                <a:solidFill>
                  <a:srgbClr val="FFF2CC"/>
                </a:solidFill>
              </a:defRPr>
            </a:lvl4pPr>
            <a:lvl5pPr lvl="4" rtl="0">
              <a:lnSpc>
                <a:spcPct val="100000"/>
              </a:lnSpc>
              <a:spcBef>
                <a:spcPts val="0"/>
              </a:spcBef>
              <a:spcAft>
                <a:spcPts val="0"/>
              </a:spcAft>
              <a:buClr>
                <a:srgbClr val="FFF2CC"/>
              </a:buClr>
              <a:buSzPts val="2000"/>
              <a:buNone/>
              <a:defRPr sz="2000">
                <a:solidFill>
                  <a:srgbClr val="FFF2CC"/>
                </a:solidFill>
              </a:defRPr>
            </a:lvl5pPr>
            <a:lvl6pPr lvl="5" rtl="0">
              <a:lnSpc>
                <a:spcPct val="100000"/>
              </a:lnSpc>
              <a:spcBef>
                <a:spcPts val="0"/>
              </a:spcBef>
              <a:spcAft>
                <a:spcPts val="0"/>
              </a:spcAft>
              <a:buClr>
                <a:srgbClr val="FFF2CC"/>
              </a:buClr>
              <a:buSzPts val="2000"/>
              <a:buNone/>
              <a:defRPr sz="2000">
                <a:solidFill>
                  <a:srgbClr val="FFF2CC"/>
                </a:solidFill>
              </a:defRPr>
            </a:lvl6pPr>
            <a:lvl7pPr lvl="6" rtl="0">
              <a:lnSpc>
                <a:spcPct val="100000"/>
              </a:lnSpc>
              <a:spcBef>
                <a:spcPts val="0"/>
              </a:spcBef>
              <a:spcAft>
                <a:spcPts val="0"/>
              </a:spcAft>
              <a:buClr>
                <a:srgbClr val="FFF2CC"/>
              </a:buClr>
              <a:buSzPts val="2000"/>
              <a:buNone/>
              <a:defRPr sz="2000">
                <a:solidFill>
                  <a:srgbClr val="FFF2CC"/>
                </a:solidFill>
              </a:defRPr>
            </a:lvl7pPr>
            <a:lvl8pPr lvl="7" rtl="0">
              <a:lnSpc>
                <a:spcPct val="100000"/>
              </a:lnSpc>
              <a:spcBef>
                <a:spcPts val="0"/>
              </a:spcBef>
              <a:spcAft>
                <a:spcPts val="0"/>
              </a:spcAft>
              <a:buClr>
                <a:srgbClr val="FFF2CC"/>
              </a:buClr>
              <a:buSzPts val="2000"/>
              <a:buNone/>
              <a:defRPr sz="2000">
                <a:solidFill>
                  <a:srgbClr val="FFF2CC"/>
                </a:solidFill>
              </a:defRPr>
            </a:lvl8pPr>
            <a:lvl9pPr lvl="8" rtl="0">
              <a:lnSpc>
                <a:spcPct val="100000"/>
              </a:lnSpc>
              <a:spcBef>
                <a:spcPts val="0"/>
              </a:spcBef>
              <a:spcAft>
                <a:spcPts val="0"/>
              </a:spcAft>
              <a:buClr>
                <a:srgbClr val="FFF2CC"/>
              </a:buClr>
              <a:buSzPts val="2000"/>
              <a:buNone/>
              <a:defRPr sz="2000">
                <a:solidFill>
                  <a:srgbClr val="FFF2CC"/>
                </a:solidFill>
              </a:defRPr>
            </a:lvl9pPr>
          </a:lstStyle>
          <a:p/>
        </p:txBody>
      </p:sp>
      <p:sp>
        <p:nvSpPr>
          <p:cNvPr id="160" name="Google Shape;160;p14"/>
          <p:cNvSpPr txBox="1"/>
          <p:nvPr>
            <p:ph idx="4" type="subTitle"/>
          </p:nvPr>
        </p:nvSpPr>
        <p:spPr>
          <a:xfrm>
            <a:off x="2069700" y="3438800"/>
            <a:ext cx="2294700" cy="70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1" name="Google Shape;161;p14"/>
          <p:cNvSpPr txBox="1"/>
          <p:nvPr>
            <p:ph idx="5" type="subTitle"/>
          </p:nvPr>
        </p:nvSpPr>
        <p:spPr>
          <a:xfrm>
            <a:off x="5554400" y="1705350"/>
            <a:ext cx="2294700" cy="38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2CC"/>
              </a:buClr>
              <a:buSzPts val="2000"/>
              <a:buNone/>
              <a:defRPr sz="2000">
                <a:solidFill>
                  <a:srgbClr val="FFF2CC"/>
                </a:solidFill>
              </a:defRPr>
            </a:lvl1pPr>
            <a:lvl2pPr lvl="1" rtl="0">
              <a:lnSpc>
                <a:spcPct val="100000"/>
              </a:lnSpc>
              <a:spcBef>
                <a:spcPts val="0"/>
              </a:spcBef>
              <a:spcAft>
                <a:spcPts val="0"/>
              </a:spcAft>
              <a:buClr>
                <a:srgbClr val="FFF2CC"/>
              </a:buClr>
              <a:buSzPts val="2000"/>
              <a:buNone/>
              <a:defRPr sz="2000">
                <a:solidFill>
                  <a:srgbClr val="FFF2CC"/>
                </a:solidFill>
              </a:defRPr>
            </a:lvl2pPr>
            <a:lvl3pPr lvl="2" rtl="0">
              <a:lnSpc>
                <a:spcPct val="100000"/>
              </a:lnSpc>
              <a:spcBef>
                <a:spcPts val="0"/>
              </a:spcBef>
              <a:spcAft>
                <a:spcPts val="0"/>
              </a:spcAft>
              <a:buClr>
                <a:srgbClr val="FFF2CC"/>
              </a:buClr>
              <a:buSzPts val="2000"/>
              <a:buNone/>
              <a:defRPr sz="2000">
                <a:solidFill>
                  <a:srgbClr val="FFF2CC"/>
                </a:solidFill>
              </a:defRPr>
            </a:lvl3pPr>
            <a:lvl4pPr lvl="3" rtl="0">
              <a:lnSpc>
                <a:spcPct val="100000"/>
              </a:lnSpc>
              <a:spcBef>
                <a:spcPts val="0"/>
              </a:spcBef>
              <a:spcAft>
                <a:spcPts val="0"/>
              </a:spcAft>
              <a:buClr>
                <a:srgbClr val="FFF2CC"/>
              </a:buClr>
              <a:buSzPts val="2000"/>
              <a:buNone/>
              <a:defRPr sz="2000">
                <a:solidFill>
                  <a:srgbClr val="FFF2CC"/>
                </a:solidFill>
              </a:defRPr>
            </a:lvl4pPr>
            <a:lvl5pPr lvl="4" rtl="0">
              <a:lnSpc>
                <a:spcPct val="100000"/>
              </a:lnSpc>
              <a:spcBef>
                <a:spcPts val="0"/>
              </a:spcBef>
              <a:spcAft>
                <a:spcPts val="0"/>
              </a:spcAft>
              <a:buClr>
                <a:srgbClr val="FFF2CC"/>
              </a:buClr>
              <a:buSzPts val="2000"/>
              <a:buNone/>
              <a:defRPr sz="2000">
                <a:solidFill>
                  <a:srgbClr val="FFF2CC"/>
                </a:solidFill>
              </a:defRPr>
            </a:lvl5pPr>
            <a:lvl6pPr lvl="5" rtl="0">
              <a:lnSpc>
                <a:spcPct val="100000"/>
              </a:lnSpc>
              <a:spcBef>
                <a:spcPts val="0"/>
              </a:spcBef>
              <a:spcAft>
                <a:spcPts val="0"/>
              </a:spcAft>
              <a:buClr>
                <a:srgbClr val="FFF2CC"/>
              </a:buClr>
              <a:buSzPts val="2000"/>
              <a:buNone/>
              <a:defRPr sz="2000">
                <a:solidFill>
                  <a:srgbClr val="FFF2CC"/>
                </a:solidFill>
              </a:defRPr>
            </a:lvl6pPr>
            <a:lvl7pPr lvl="6" rtl="0">
              <a:lnSpc>
                <a:spcPct val="100000"/>
              </a:lnSpc>
              <a:spcBef>
                <a:spcPts val="0"/>
              </a:spcBef>
              <a:spcAft>
                <a:spcPts val="0"/>
              </a:spcAft>
              <a:buClr>
                <a:srgbClr val="FFF2CC"/>
              </a:buClr>
              <a:buSzPts val="2000"/>
              <a:buNone/>
              <a:defRPr sz="2000">
                <a:solidFill>
                  <a:srgbClr val="FFF2CC"/>
                </a:solidFill>
              </a:defRPr>
            </a:lvl7pPr>
            <a:lvl8pPr lvl="7" rtl="0">
              <a:lnSpc>
                <a:spcPct val="100000"/>
              </a:lnSpc>
              <a:spcBef>
                <a:spcPts val="0"/>
              </a:spcBef>
              <a:spcAft>
                <a:spcPts val="0"/>
              </a:spcAft>
              <a:buClr>
                <a:srgbClr val="FFF2CC"/>
              </a:buClr>
              <a:buSzPts val="2000"/>
              <a:buNone/>
              <a:defRPr sz="2000">
                <a:solidFill>
                  <a:srgbClr val="FFF2CC"/>
                </a:solidFill>
              </a:defRPr>
            </a:lvl8pPr>
            <a:lvl9pPr lvl="8" rtl="0">
              <a:lnSpc>
                <a:spcPct val="100000"/>
              </a:lnSpc>
              <a:spcBef>
                <a:spcPts val="0"/>
              </a:spcBef>
              <a:spcAft>
                <a:spcPts val="0"/>
              </a:spcAft>
              <a:buClr>
                <a:srgbClr val="FFF2CC"/>
              </a:buClr>
              <a:buSzPts val="2000"/>
              <a:buNone/>
              <a:defRPr sz="2000">
                <a:solidFill>
                  <a:srgbClr val="FFF2CC"/>
                </a:solidFill>
              </a:defRPr>
            </a:lvl9pPr>
          </a:lstStyle>
          <a:p/>
        </p:txBody>
      </p:sp>
      <p:sp>
        <p:nvSpPr>
          <p:cNvPr id="162" name="Google Shape;162;p14"/>
          <p:cNvSpPr txBox="1"/>
          <p:nvPr>
            <p:ph idx="6" type="subTitle"/>
          </p:nvPr>
        </p:nvSpPr>
        <p:spPr>
          <a:xfrm>
            <a:off x="5554400" y="1949050"/>
            <a:ext cx="2294700" cy="70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3" name="Google Shape;163;p14"/>
          <p:cNvSpPr txBox="1"/>
          <p:nvPr>
            <p:ph idx="7" type="subTitle"/>
          </p:nvPr>
        </p:nvSpPr>
        <p:spPr>
          <a:xfrm>
            <a:off x="5554400" y="3195100"/>
            <a:ext cx="2294700" cy="38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2CC"/>
              </a:buClr>
              <a:buSzPts val="2000"/>
              <a:buNone/>
              <a:defRPr sz="2000">
                <a:solidFill>
                  <a:srgbClr val="FFF2CC"/>
                </a:solidFill>
              </a:defRPr>
            </a:lvl1pPr>
            <a:lvl2pPr lvl="1" rtl="0">
              <a:lnSpc>
                <a:spcPct val="100000"/>
              </a:lnSpc>
              <a:spcBef>
                <a:spcPts val="0"/>
              </a:spcBef>
              <a:spcAft>
                <a:spcPts val="0"/>
              </a:spcAft>
              <a:buClr>
                <a:srgbClr val="FFF2CC"/>
              </a:buClr>
              <a:buSzPts val="2000"/>
              <a:buNone/>
              <a:defRPr sz="2000">
                <a:solidFill>
                  <a:srgbClr val="FFF2CC"/>
                </a:solidFill>
              </a:defRPr>
            </a:lvl2pPr>
            <a:lvl3pPr lvl="2" rtl="0">
              <a:lnSpc>
                <a:spcPct val="100000"/>
              </a:lnSpc>
              <a:spcBef>
                <a:spcPts val="0"/>
              </a:spcBef>
              <a:spcAft>
                <a:spcPts val="0"/>
              </a:spcAft>
              <a:buClr>
                <a:srgbClr val="FFF2CC"/>
              </a:buClr>
              <a:buSzPts val="2000"/>
              <a:buNone/>
              <a:defRPr sz="2000">
                <a:solidFill>
                  <a:srgbClr val="FFF2CC"/>
                </a:solidFill>
              </a:defRPr>
            </a:lvl3pPr>
            <a:lvl4pPr lvl="3" rtl="0">
              <a:lnSpc>
                <a:spcPct val="100000"/>
              </a:lnSpc>
              <a:spcBef>
                <a:spcPts val="0"/>
              </a:spcBef>
              <a:spcAft>
                <a:spcPts val="0"/>
              </a:spcAft>
              <a:buClr>
                <a:srgbClr val="FFF2CC"/>
              </a:buClr>
              <a:buSzPts val="2000"/>
              <a:buNone/>
              <a:defRPr sz="2000">
                <a:solidFill>
                  <a:srgbClr val="FFF2CC"/>
                </a:solidFill>
              </a:defRPr>
            </a:lvl4pPr>
            <a:lvl5pPr lvl="4" rtl="0">
              <a:lnSpc>
                <a:spcPct val="100000"/>
              </a:lnSpc>
              <a:spcBef>
                <a:spcPts val="0"/>
              </a:spcBef>
              <a:spcAft>
                <a:spcPts val="0"/>
              </a:spcAft>
              <a:buClr>
                <a:srgbClr val="FFF2CC"/>
              </a:buClr>
              <a:buSzPts val="2000"/>
              <a:buNone/>
              <a:defRPr sz="2000">
                <a:solidFill>
                  <a:srgbClr val="FFF2CC"/>
                </a:solidFill>
              </a:defRPr>
            </a:lvl5pPr>
            <a:lvl6pPr lvl="5" rtl="0">
              <a:lnSpc>
                <a:spcPct val="100000"/>
              </a:lnSpc>
              <a:spcBef>
                <a:spcPts val="0"/>
              </a:spcBef>
              <a:spcAft>
                <a:spcPts val="0"/>
              </a:spcAft>
              <a:buClr>
                <a:srgbClr val="FFF2CC"/>
              </a:buClr>
              <a:buSzPts val="2000"/>
              <a:buNone/>
              <a:defRPr sz="2000">
                <a:solidFill>
                  <a:srgbClr val="FFF2CC"/>
                </a:solidFill>
              </a:defRPr>
            </a:lvl6pPr>
            <a:lvl7pPr lvl="6" rtl="0">
              <a:lnSpc>
                <a:spcPct val="100000"/>
              </a:lnSpc>
              <a:spcBef>
                <a:spcPts val="0"/>
              </a:spcBef>
              <a:spcAft>
                <a:spcPts val="0"/>
              </a:spcAft>
              <a:buClr>
                <a:srgbClr val="FFF2CC"/>
              </a:buClr>
              <a:buSzPts val="2000"/>
              <a:buNone/>
              <a:defRPr sz="2000">
                <a:solidFill>
                  <a:srgbClr val="FFF2CC"/>
                </a:solidFill>
              </a:defRPr>
            </a:lvl7pPr>
            <a:lvl8pPr lvl="7" rtl="0">
              <a:lnSpc>
                <a:spcPct val="100000"/>
              </a:lnSpc>
              <a:spcBef>
                <a:spcPts val="0"/>
              </a:spcBef>
              <a:spcAft>
                <a:spcPts val="0"/>
              </a:spcAft>
              <a:buClr>
                <a:srgbClr val="FFF2CC"/>
              </a:buClr>
              <a:buSzPts val="2000"/>
              <a:buNone/>
              <a:defRPr sz="2000">
                <a:solidFill>
                  <a:srgbClr val="FFF2CC"/>
                </a:solidFill>
              </a:defRPr>
            </a:lvl8pPr>
            <a:lvl9pPr lvl="8" rtl="0">
              <a:lnSpc>
                <a:spcPct val="100000"/>
              </a:lnSpc>
              <a:spcBef>
                <a:spcPts val="0"/>
              </a:spcBef>
              <a:spcAft>
                <a:spcPts val="0"/>
              </a:spcAft>
              <a:buClr>
                <a:srgbClr val="FFF2CC"/>
              </a:buClr>
              <a:buSzPts val="2000"/>
              <a:buNone/>
              <a:defRPr sz="2000">
                <a:solidFill>
                  <a:srgbClr val="FFF2CC"/>
                </a:solidFill>
              </a:defRPr>
            </a:lvl9pPr>
          </a:lstStyle>
          <a:p/>
        </p:txBody>
      </p:sp>
      <p:sp>
        <p:nvSpPr>
          <p:cNvPr id="164" name="Google Shape;164;p14"/>
          <p:cNvSpPr txBox="1"/>
          <p:nvPr>
            <p:ph idx="8" type="subTitle"/>
          </p:nvPr>
        </p:nvSpPr>
        <p:spPr>
          <a:xfrm>
            <a:off x="5554400" y="3438800"/>
            <a:ext cx="2294700" cy="70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5" name="Google Shape;165;p14"/>
          <p:cNvSpPr/>
          <p:nvPr/>
        </p:nvSpPr>
        <p:spPr>
          <a:xfrm rot="5400000">
            <a:off x="-130625" y="-24042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rot="-5400000">
            <a:off x="7360700" y="3339750"/>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130637" y="3339750"/>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rot="10800000">
            <a:off x="7539475" y="-14137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3647332" y="4475725"/>
            <a:ext cx="2762297" cy="1447420"/>
          </a:xfrm>
          <a:custGeom>
            <a:rect b="b" l="l" r="r" t="t"/>
            <a:pathLst>
              <a:path extrusionOk="0" h="4936" w="9420">
                <a:moveTo>
                  <a:pt x="3844" y="1"/>
                </a:moveTo>
                <a:cubicBezTo>
                  <a:pt x="3730" y="1"/>
                  <a:pt x="3616" y="9"/>
                  <a:pt x="3506" y="19"/>
                </a:cubicBezTo>
                <a:cubicBezTo>
                  <a:pt x="2866" y="79"/>
                  <a:pt x="2199" y="267"/>
                  <a:pt x="1629" y="567"/>
                </a:cubicBezTo>
                <a:cubicBezTo>
                  <a:pt x="1275" y="753"/>
                  <a:pt x="955" y="994"/>
                  <a:pt x="655" y="1256"/>
                </a:cubicBezTo>
                <a:cubicBezTo>
                  <a:pt x="519" y="1348"/>
                  <a:pt x="390" y="1464"/>
                  <a:pt x="283" y="1598"/>
                </a:cubicBezTo>
                <a:cubicBezTo>
                  <a:pt x="197" y="1681"/>
                  <a:pt x="113" y="1763"/>
                  <a:pt x="30" y="1847"/>
                </a:cubicBezTo>
                <a:cubicBezTo>
                  <a:pt x="13" y="1864"/>
                  <a:pt x="29" y="1888"/>
                  <a:pt x="47" y="1888"/>
                </a:cubicBezTo>
                <a:cubicBezTo>
                  <a:pt x="53" y="1888"/>
                  <a:pt x="58" y="1886"/>
                  <a:pt x="63" y="1881"/>
                </a:cubicBezTo>
                <a:cubicBezTo>
                  <a:pt x="94" y="1850"/>
                  <a:pt x="125" y="1819"/>
                  <a:pt x="155" y="1790"/>
                </a:cubicBezTo>
                <a:lnTo>
                  <a:pt x="155" y="1790"/>
                </a:lnTo>
                <a:cubicBezTo>
                  <a:pt x="53" y="1972"/>
                  <a:pt x="1" y="2176"/>
                  <a:pt x="30" y="2385"/>
                </a:cubicBezTo>
                <a:cubicBezTo>
                  <a:pt x="68" y="2648"/>
                  <a:pt x="288" y="2839"/>
                  <a:pt x="508" y="2963"/>
                </a:cubicBezTo>
                <a:cubicBezTo>
                  <a:pt x="662" y="3051"/>
                  <a:pt x="831" y="3086"/>
                  <a:pt x="1002" y="3086"/>
                </a:cubicBezTo>
                <a:cubicBezTo>
                  <a:pt x="1104" y="3086"/>
                  <a:pt x="1208" y="3073"/>
                  <a:pt x="1309" y="3052"/>
                </a:cubicBezTo>
                <a:cubicBezTo>
                  <a:pt x="1855" y="2938"/>
                  <a:pt x="2378" y="2586"/>
                  <a:pt x="2947" y="2586"/>
                </a:cubicBezTo>
                <a:cubicBezTo>
                  <a:pt x="3018" y="2586"/>
                  <a:pt x="3089" y="2591"/>
                  <a:pt x="3162" y="2603"/>
                </a:cubicBezTo>
                <a:cubicBezTo>
                  <a:pt x="3441" y="2650"/>
                  <a:pt x="3590" y="2967"/>
                  <a:pt x="3669" y="3206"/>
                </a:cubicBezTo>
                <a:cubicBezTo>
                  <a:pt x="3704" y="3310"/>
                  <a:pt x="3728" y="3416"/>
                  <a:pt x="3746" y="3524"/>
                </a:cubicBezTo>
                <a:cubicBezTo>
                  <a:pt x="3756" y="3582"/>
                  <a:pt x="3800" y="3648"/>
                  <a:pt x="3825" y="3700"/>
                </a:cubicBezTo>
                <a:cubicBezTo>
                  <a:pt x="3860" y="3777"/>
                  <a:pt x="3897" y="3852"/>
                  <a:pt x="3938" y="3924"/>
                </a:cubicBezTo>
                <a:cubicBezTo>
                  <a:pt x="4075" y="4171"/>
                  <a:pt x="4263" y="4358"/>
                  <a:pt x="4511" y="4494"/>
                </a:cubicBezTo>
                <a:cubicBezTo>
                  <a:pt x="4786" y="4644"/>
                  <a:pt x="5088" y="4740"/>
                  <a:pt x="5392" y="4809"/>
                </a:cubicBezTo>
                <a:cubicBezTo>
                  <a:pt x="5701" y="4879"/>
                  <a:pt x="6018" y="4912"/>
                  <a:pt x="6334" y="4928"/>
                </a:cubicBezTo>
                <a:cubicBezTo>
                  <a:pt x="6416" y="4932"/>
                  <a:pt x="6497" y="4935"/>
                  <a:pt x="6577" y="4935"/>
                </a:cubicBezTo>
                <a:cubicBezTo>
                  <a:pt x="6761" y="4935"/>
                  <a:pt x="6942" y="4921"/>
                  <a:pt x="7125" y="4881"/>
                </a:cubicBezTo>
                <a:cubicBezTo>
                  <a:pt x="8090" y="4675"/>
                  <a:pt x="9107" y="3943"/>
                  <a:pt x="9319" y="2934"/>
                </a:cubicBezTo>
                <a:cubicBezTo>
                  <a:pt x="9420" y="2455"/>
                  <a:pt x="9038" y="2106"/>
                  <a:pt x="8652" y="1907"/>
                </a:cubicBezTo>
                <a:cubicBezTo>
                  <a:pt x="8090" y="1616"/>
                  <a:pt x="7452" y="1588"/>
                  <a:pt x="6840" y="1482"/>
                </a:cubicBezTo>
                <a:cubicBezTo>
                  <a:pt x="6139" y="1359"/>
                  <a:pt x="5443" y="1065"/>
                  <a:pt x="4964" y="523"/>
                </a:cubicBezTo>
                <a:cubicBezTo>
                  <a:pt x="4795" y="332"/>
                  <a:pt x="4602" y="179"/>
                  <a:pt x="4364" y="85"/>
                </a:cubicBezTo>
                <a:cubicBezTo>
                  <a:pt x="4199" y="21"/>
                  <a:pt x="4021" y="1"/>
                  <a:pt x="3844"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numbers">
  <p:cSld name="BIG_NUMBER_2">
    <p:bg>
      <p:bgPr>
        <a:solidFill>
          <a:schemeClr val="lt2"/>
        </a:solidFill>
      </p:bgPr>
    </p:bg>
    <p:spTree>
      <p:nvGrpSpPr>
        <p:cNvPr id="170" name="Shape 170"/>
        <p:cNvGrpSpPr/>
        <p:nvPr/>
      </p:nvGrpSpPr>
      <p:grpSpPr>
        <a:xfrm>
          <a:off x="0" y="0"/>
          <a:ext cx="0" cy="0"/>
          <a:chOff x="0" y="0"/>
          <a:chExt cx="0" cy="0"/>
        </a:xfrm>
      </p:grpSpPr>
      <p:sp>
        <p:nvSpPr>
          <p:cNvPr id="171" name="Google Shape;171;p15"/>
          <p:cNvSpPr txBox="1"/>
          <p:nvPr>
            <p:ph hasCustomPrompt="1" type="title"/>
          </p:nvPr>
        </p:nvSpPr>
        <p:spPr>
          <a:xfrm>
            <a:off x="4572000" y="826225"/>
            <a:ext cx="3858600" cy="63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Bevan"/>
              <a:buNone/>
              <a:defRPr sz="3000">
                <a:latin typeface="Bevan"/>
                <a:ea typeface="Bevan"/>
                <a:cs typeface="Bevan"/>
                <a:sym typeface="Bevan"/>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72" name="Google Shape;172;p15"/>
          <p:cNvSpPr txBox="1"/>
          <p:nvPr>
            <p:ph idx="1" type="subTitle"/>
          </p:nvPr>
        </p:nvSpPr>
        <p:spPr>
          <a:xfrm>
            <a:off x="4572000" y="1322175"/>
            <a:ext cx="3858600" cy="49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3" name="Google Shape;173;p15"/>
          <p:cNvSpPr txBox="1"/>
          <p:nvPr>
            <p:ph hasCustomPrompt="1" idx="2" type="title"/>
          </p:nvPr>
        </p:nvSpPr>
        <p:spPr>
          <a:xfrm>
            <a:off x="4572000" y="3322525"/>
            <a:ext cx="3858600" cy="63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Bevan"/>
              <a:buNone/>
              <a:defRPr sz="3000">
                <a:latin typeface="Bevan"/>
                <a:ea typeface="Bevan"/>
                <a:cs typeface="Bevan"/>
                <a:sym typeface="Bevan"/>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74" name="Google Shape;174;p15"/>
          <p:cNvSpPr txBox="1"/>
          <p:nvPr>
            <p:ph idx="3" type="subTitle"/>
          </p:nvPr>
        </p:nvSpPr>
        <p:spPr>
          <a:xfrm>
            <a:off x="4572000" y="3818375"/>
            <a:ext cx="3858600" cy="49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5" name="Google Shape;175;p15"/>
          <p:cNvSpPr txBox="1"/>
          <p:nvPr>
            <p:ph hasCustomPrompt="1" idx="4" type="title"/>
          </p:nvPr>
        </p:nvSpPr>
        <p:spPr>
          <a:xfrm>
            <a:off x="4572000" y="2140175"/>
            <a:ext cx="3858600" cy="63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Bevan"/>
              <a:buNone/>
              <a:defRPr sz="3000">
                <a:latin typeface="Bevan"/>
                <a:ea typeface="Bevan"/>
                <a:cs typeface="Bevan"/>
                <a:sym typeface="Bevan"/>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76" name="Google Shape;176;p15"/>
          <p:cNvSpPr txBox="1"/>
          <p:nvPr>
            <p:ph idx="5" type="subTitle"/>
          </p:nvPr>
        </p:nvSpPr>
        <p:spPr>
          <a:xfrm>
            <a:off x="4572000" y="2636125"/>
            <a:ext cx="3858600" cy="49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15"/>
          <p:cNvSpPr/>
          <p:nvPr/>
        </p:nvSpPr>
        <p:spPr>
          <a:xfrm rot="5400000">
            <a:off x="2696179" y="-2221719"/>
            <a:ext cx="3818852" cy="11160290"/>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rot="5400000">
            <a:off x="-130625" y="-24042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rot="10800000">
            <a:off x="7427175" y="-9622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MAIN_POINT_1">
    <p:bg>
      <p:bgPr>
        <a:solidFill>
          <a:schemeClr val="lt2"/>
        </a:solidFill>
      </p:bgPr>
    </p:bg>
    <p:spTree>
      <p:nvGrpSpPr>
        <p:cNvPr id="180" name="Shape 180"/>
        <p:cNvGrpSpPr/>
        <p:nvPr/>
      </p:nvGrpSpPr>
      <p:grpSpPr>
        <a:xfrm>
          <a:off x="0" y="0"/>
          <a:ext cx="0" cy="0"/>
          <a:chOff x="0" y="0"/>
          <a:chExt cx="0" cy="0"/>
        </a:xfrm>
      </p:grpSpPr>
      <p:sp>
        <p:nvSpPr>
          <p:cNvPr id="181" name="Google Shape;181;p16"/>
          <p:cNvSpPr txBox="1"/>
          <p:nvPr>
            <p:ph type="ctrTitle"/>
          </p:nvPr>
        </p:nvSpPr>
        <p:spPr>
          <a:xfrm>
            <a:off x="1638600" y="926249"/>
            <a:ext cx="5866800" cy="93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Bevan"/>
              <a:buNone/>
              <a:defRPr sz="5200">
                <a:latin typeface="Bevan"/>
                <a:ea typeface="Bevan"/>
                <a:cs typeface="Bevan"/>
                <a:sym typeface="Beva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2" name="Google Shape;182;p16"/>
          <p:cNvSpPr/>
          <p:nvPr/>
        </p:nvSpPr>
        <p:spPr>
          <a:xfrm rot="5400000">
            <a:off x="3228736" y="-3651756"/>
            <a:ext cx="4059824" cy="9384453"/>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5400000">
            <a:off x="3026975" y="-1615998"/>
            <a:ext cx="3818852" cy="9872798"/>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rot="5400000">
            <a:off x="-474944" y="276634"/>
            <a:ext cx="4269303" cy="3653386"/>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txBox="1"/>
          <p:nvPr/>
        </p:nvSpPr>
        <p:spPr>
          <a:xfrm>
            <a:off x="1215750" y="2864063"/>
            <a:ext cx="6712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Dosis"/>
                <a:ea typeface="Dosis"/>
                <a:cs typeface="Dosis"/>
                <a:sym typeface="Dosis"/>
              </a:rPr>
              <a:t>CREDITS: This presentation template was created by </a:t>
            </a:r>
            <a:r>
              <a:rPr lang="en" sz="1600">
                <a:solidFill>
                  <a:schemeClr val="dk2"/>
                </a:solidFill>
                <a:uFill>
                  <a:noFill/>
                </a:uFill>
                <a:latin typeface="Dosis"/>
                <a:ea typeface="Dosis"/>
                <a:cs typeface="Dosis"/>
                <a:sym typeface="Dosis"/>
                <a:hlinkClick r:id="rId2">
                  <a:extLst>
                    <a:ext uri="{A12FA001-AC4F-418D-AE19-62706E023703}">
                      <ahyp:hlinkClr val="tx"/>
                    </a:ext>
                  </a:extLst>
                </a:hlinkClick>
              </a:rPr>
              <a:t>Slidesgo</a:t>
            </a:r>
            <a:r>
              <a:rPr lang="en" sz="1600">
                <a:solidFill>
                  <a:schemeClr val="dk2"/>
                </a:solidFill>
                <a:latin typeface="Dosis"/>
                <a:ea typeface="Dosis"/>
                <a:cs typeface="Dosis"/>
                <a:sym typeface="Dosis"/>
              </a:rPr>
              <a:t>, including icons from </a:t>
            </a:r>
            <a:r>
              <a:rPr lang="en" sz="1600">
                <a:solidFill>
                  <a:schemeClr val="dk2"/>
                </a:solidFill>
                <a:uFill>
                  <a:noFill/>
                </a:uFill>
                <a:latin typeface="Dosis"/>
                <a:ea typeface="Dosis"/>
                <a:cs typeface="Dosis"/>
                <a:sym typeface="Dosis"/>
                <a:hlinkClick r:id="rId3">
                  <a:extLst>
                    <a:ext uri="{A12FA001-AC4F-418D-AE19-62706E023703}">
                      <ahyp:hlinkClr val="tx"/>
                    </a:ext>
                  </a:extLst>
                </a:hlinkClick>
              </a:rPr>
              <a:t>Flaticon</a:t>
            </a:r>
            <a:r>
              <a:rPr lang="en" sz="1600">
                <a:solidFill>
                  <a:schemeClr val="dk2"/>
                </a:solidFill>
                <a:latin typeface="Dosis"/>
                <a:ea typeface="Dosis"/>
                <a:cs typeface="Dosis"/>
                <a:sym typeface="Dosis"/>
              </a:rPr>
              <a:t>, infographics &amp; images by </a:t>
            </a:r>
            <a:r>
              <a:rPr lang="en" sz="1600">
                <a:solidFill>
                  <a:schemeClr val="dk2"/>
                </a:solidFill>
                <a:uFill>
                  <a:noFill/>
                </a:uFill>
                <a:latin typeface="Dosis"/>
                <a:ea typeface="Dosis"/>
                <a:cs typeface="Dosis"/>
                <a:sym typeface="Dosis"/>
                <a:hlinkClick r:id="rId4">
                  <a:extLst>
                    <a:ext uri="{A12FA001-AC4F-418D-AE19-62706E023703}">
                      <ahyp:hlinkClr val="tx"/>
                    </a:ext>
                  </a:extLst>
                </a:hlinkClick>
              </a:rPr>
              <a:t>Freepik</a:t>
            </a:r>
            <a:r>
              <a:rPr lang="en" sz="1600">
                <a:solidFill>
                  <a:schemeClr val="dk2"/>
                </a:solidFill>
                <a:latin typeface="Dosis"/>
                <a:ea typeface="Dosis"/>
                <a:cs typeface="Dosis"/>
                <a:sym typeface="Dosis"/>
              </a:rPr>
              <a:t> and illustrations by </a:t>
            </a:r>
            <a:r>
              <a:rPr lang="en" sz="1600">
                <a:solidFill>
                  <a:schemeClr val="dk2"/>
                </a:solidFill>
                <a:uFill>
                  <a:noFill/>
                </a:uFill>
                <a:latin typeface="Dosis"/>
                <a:ea typeface="Dosis"/>
                <a:cs typeface="Dosis"/>
                <a:sym typeface="Dosis"/>
                <a:hlinkClick r:id="rId5">
                  <a:extLst>
                    <a:ext uri="{A12FA001-AC4F-418D-AE19-62706E023703}">
                      <ahyp:hlinkClr val="tx"/>
                    </a:ext>
                  </a:extLst>
                </a:hlinkClick>
              </a:rPr>
              <a:t>Stories.</a:t>
            </a:r>
            <a:endParaRPr sz="1600">
              <a:solidFill>
                <a:schemeClr val="dk2"/>
              </a:solidFill>
              <a:latin typeface="Dosis"/>
              <a:ea typeface="Dosis"/>
              <a:cs typeface="Dosis"/>
              <a:sym typeface="Dosis"/>
            </a:endParaRPr>
          </a:p>
        </p:txBody>
      </p:sp>
      <p:sp>
        <p:nvSpPr>
          <p:cNvPr id="186" name="Google Shape;186;p16"/>
          <p:cNvSpPr txBox="1"/>
          <p:nvPr>
            <p:ph idx="1" type="subTitle"/>
          </p:nvPr>
        </p:nvSpPr>
        <p:spPr>
          <a:xfrm>
            <a:off x="1215750" y="2462513"/>
            <a:ext cx="6712500" cy="45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Dosis"/>
              <a:buNone/>
              <a:defRPr sz="1600">
                <a:solidFill>
                  <a:schemeClr val="lt1"/>
                </a:solidFill>
                <a:latin typeface="Dosis"/>
                <a:ea typeface="Dosis"/>
                <a:cs typeface="Dosis"/>
                <a:sym typeface="Dosi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7" name="Google Shape;187;p16"/>
          <p:cNvSpPr txBox="1"/>
          <p:nvPr>
            <p:ph idx="2" type="subTitle"/>
          </p:nvPr>
        </p:nvSpPr>
        <p:spPr>
          <a:xfrm>
            <a:off x="1215750" y="3562813"/>
            <a:ext cx="6712500" cy="45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8" name="Google Shape;188;p16"/>
          <p:cNvSpPr/>
          <p:nvPr/>
        </p:nvSpPr>
        <p:spPr>
          <a:xfrm rot="-5400000">
            <a:off x="5234856" y="1493709"/>
            <a:ext cx="4269303" cy="3653386"/>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photo">
  <p:cSld name="MAIN_POINT_1_1">
    <p:bg>
      <p:bgPr>
        <a:solidFill>
          <a:schemeClr val="lt2"/>
        </a:solidFill>
      </p:bgPr>
    </p:bg>
    <p:spTree>
      <p:nvGrpSpPr>
        <p:cNvPr id="189" name="Shape 189"/>
        <p:cNvGrpSpPr/>
        <p:nvPr/>
      </p:nvGrpSpPr>
      <p:grpSpPr>
        <a:xfrm>
          <a:off x="0" y="0"/>
          <a:ext cx="0" cy="0"/>
          <a:chOff x="0" y="0"/>
          <a:chExt cx="0" cy="0"/>
        </a:xfrm>
      </p:grpSpPr>
      <p:sp>
        <p:nvSpPr>
          <p:cNvPr id="190" name="Google Shape;190;p17"/>
          <p:cNvSpPr/>
          <p:nvPr/>
        </p:nvSpPr>
        <p:spPr>
          <a:xfrm rot="5400000">
            <a:off x="3199288" y="-1259210"/>
            <a:ext cx="3818852" cy="10260423"/>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rot="5400000">
            <a:off x="-1049044" y="143559"/>
            <a:ext cx="4269303" cy="3653386"/>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txBox="1"/>
          <p:nvPr>
            <p:ph idx="1" type="subTitle"/>
          </p:nvPr>
        </p:nvSpPr>
        <p:spPr>
          <a:xfrm>
            <a:off x="1152425" y="2438150"/>
            <a:ext cx="3565800" cy="109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93" name="Google Shape;193;p17"/>
          <p:cNvSpPr txBox="1"/>
          <p:nvPr>
            <p:ph type="title"/>
          </p:nvPr>
        </p:nvSpPr>
        <p:spPr>
          <a:xfrm>
            <a:off x="1152425" y="1509850"/>
            <a:ext cx="3565800" cy="831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1_1">
    <p:bg>
      <p:bgPr>
        <a:solidFill>
          <a:schemeClr val="lt2"/>
        </a:solidFill>
      </p:bgPr>
    </p:bg>
    <p:spTree>
      <p:nvGrpSpPr>
        <p:cNvPr id="194" name="Shape 194"/>
        <p:cNvGrpSpPr/>
        <p:nvPr/>
      </p:nvGrpSpPr>
      <p:grpSpPr>
        <a:xfrm>
          <a:off x="0" y="0"/>
          <a:ext cx="0" cy="0"/>
          <a:chOff x="0" y="0"/>
          <a:chExt cx="0" cy="0"/>
        </a:xfrm>
      </p:grpSpPr>
      <p:sp>
        <p:nvSpPr>
          <p:cNvPr id="195" name="Google Shape;195;p18"/>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96" name="Google Shape;196;p18"/>
          <p:cNvSpPr txBox="1"/>
          <p:nvPr>
            <p:ph idx="1" type="subTitle"/>
          </p:nvPr>
        </p:nvSpPr>
        <p:spPr>
          <a:xfrm>
            <a:off x="713225" y="2712238"/>
            <a:ext cx="2294700" cy="38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p:txBody>
      </p:sp>
      <p:sp>
        <p:nvSpPr>
          <p:cNvPr id="197" name="Google Shape;197;p18"/>
          <p:cNvSpPr txBox="1"/>
          <p:nvPr>
            <p:ph idx="2" type="subTitle"/>
          </p:nvPr>
        </p:nvSpPr>
        <p:spPr>
          <a:xfrm>
            <a:off x="713225" y="2955950"/>
            <a:ext cx="2294700" cy="7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1600"/>
              <a:buFont typeface="Dosis"/>
              <a:buNone/>
              <a:defRPr sz="1600">
                <a:latin typeface="Dosis"/>
                <a:ea typeface="Dosis"/>
                <a:cs typeface="Dosis"/>
                <a:sym typeface="Dosis"/>
              </a:defRPr>
            </a:lvl2pPr>
            <a:lvl3pPr lvl="2" rtl="0" algn="ctr">
              <a:lnSpc>
                <a:spcPct val="100000"/>
              </a:lnSpc>
              <a:spcBef>
                <a:spcPts val="0"/>
              </a:spcBef>
              <a:spcAft>
                <a:spcPts val="0"/>
              </a:spcAft>
              <a:buSzPts val="1600"/>
              <a:buFont typeface="Dosis"/>
              <a:buNone/>
              <a:defRPr sz="1600">
                <a:latin typeface="Dosis"/>
                <a:ea typeface="Dosis"/>
                <a:cs typeface="Dosis"/>
                <a:sym typeface="Dosis"/>
              </a:defRPr>
            </a:lvl3pPr>
            <a:lvl4pPr lvl="3" rtl="0" algn="ctr">
              <a:lnSpc>
                <a:spcPct val="100000"/>
              </a:lnSpc>
              <a:spcBef>
                <a:spcPts val="0"/>
              </a:spcBef>
              <a:spcAft>
                <a:spcPts val="0"/>
              </a:spcAft>
              <a:buSzPts val="1600"/>
              <a:buFont typeface="Dosis"/>
              <a:buNone/>
              <a:defRPr sz="1600">
                <a:latin typeface="Dosis"/>
                <a:ea typeface="Dosis"/>
                <a:cs typeface="Dosis"/>
                <a:sym typeface="Dosis"/>
              </a:defRPr>
            </a:lvl4pPr>
            <a:lvl5pPr lvl="4" rtl="0" algn="ctr">
              <a:lnSpc>
                <a:spcPct val="100000"/>
              </a:lnSpc>
              <a:spcBef>
                <a:spcPts val="0"/>
              </a:spcBef>
              <a:spcAft>
                <a:spcPts val="0"/>
              </a:spcAft>
              <a:buSzPts val="1600"/>
              <a:buFont typeface="Dosis"/>
              <a:buNone/>
              <a:defRPr sz="1600">
                <a:latin typeface="Dosis"/>
                <a:ea typeface="Dosis"/>
                <a:cs typeface="Dosis"/>
                <a:sym typeface="Dosis"/>
              </a:defRPr>
            </a:lvl5pPr>
            <a:lvl6pPr lvl="5" rtl="0" algn="ctr">
              <a:lnSpc>
                <a:spcPct val="100000"/>
              </a:lnSpc>
              <a:spcBef>
                <a:spcPts val="0"/>
              </a:spcBef>
              <a:spcAft>
                <a:spcPts val="0"/>
              </a:spcAft>
              <a:buSzPts val="1600"/>
              <a:buFont typeface="Dosis"/>
              <a:buNone/>
              <a:defRPr sz="1600">
                <a:latin typeface="Dosis"/>
                <a:ea typeface="Dosis"/>
                <a:cs typeface="Dosis"/>
                <a:sym typeface="Dosis"/>
              </a:defRPr>
            </a:lvl6pPr>
            <a:lvl7pPr lvl="6" rtl="0" algn="ctr">
              <a:lnSpc>
                <a:spcPct val="100000"/>
              </a:lnSpc>
              <a:spcBef>
                <a:spcPts val="0"/>
              </a:spcBef>
              <a:spcAft>
                <a:spcPts val="0"/>
              </a:spcAft>
              <a:buSzPts val="1600"/>
              <a:buFont typeface="Dosis"/>
              <a:buNone/>
              <a:defRPr sz="1600">
                <a:latin typeface="Dosis"/>
                <a:ea typeface="Dosis"/>
                <a:cs typeface="Dosis"/>
                <a:sym typeface="Dosis"/>
              </a:defRPr>
            </a:lvl7pPr>
            <a:lvl8pPr lvl="7" rtl="0" algn="ctr">
              <a:lnSpc>
                <a:spcPct val="100000"/>
              </a:lnSpc>
              <a:spcBef>
                <a:spcPts val="0"/>
              </a:spcBef>
              <a:spcAft>
                <a:spcPts val="0"/>
              </a:spcAft>
              <a:buSzPts val="1600"/>
              <a:buFont typeface="Dosis"/>
              <a:buNone/>
              <a:defRPr sz="1600">
                <a:latin typeface="Dosis"/>
                <a:ea typeface="Dosis"/>
                <a:cs typeface="Dosis"/>
                <a:sym typeface="Dosis"/>
              </a:defRPr>
            </a:lvl8pPr>
            <a:lvl9pPr lvl="8" rtl="0" algn="ctr">
              <a:lnSpc>
                <a:spcPct val="100000"/>
              </a:lnSpc>
              <a:spcBef>
                <a:spcPts val="0"/>
              </a:spcBef>
              <a:spcAft>
                <a:spcPts val="0"/>
              </a:spcAft>
              <a:buSzPts val="1600"/>
              <a:buFont typeface="Dosis"/>
              <a:buNone/>
              <a:defRPr sz="1600">
                <a:latin typeface="Dosis"/>
                <a:ea typeface="Dosis"/>
                <a:cs typeface="Dosis"/>
                <a:sym typeface="Dosis"/>
              </a:defRPr>
            </a:lvl9pPr>
          </a:lstStyle>
          <a:p/>
        </p:txBody>
      </p:sp>
      <p:sp>
        <p:nvSpPr>
          <p:cNvPr id="198" name="Google Shape;198;p18"/>
          <p:cNvSpPr/>
          <p:nvPr/>
        </p:nvSpPr>
        <p:spPr>
          <a:xfrm rot="-2700000">
            <a:off x="5766410" y="4351305"/>
            <a:ext cx="4618733" cy="2420177"/>
          </a:xfrm>
          <a:custGeom>
            <a:rect b="b" l="l" r="r" t="t"/>
            <a:pathLst>
              <a:path extrusionOk="0" h="4936" w="9420">
                <a:moveTo>
                  <a:pt x="3844" y="1"/>
                </a:moveTo>
                <a:cubicBezTo>
                  <a:pt x="3730" y="1"/>
                  <a:pt x="3616" y="9"/>
                  <a:pt x="3506" y="19"/>
                </a:cubicBezTo>
                <a:cubicBezTo>
                  <a:pt x="2866" y="79"/>
                  <a:pt x="2199" y="267"/>
                  <a:pt x="1629" y="567"/>
                </a:cubicBezTo>
                <a:cubicBezTo>
                  <a:pt x="1275" y="753"/>
                  <a:pt x="955" y="994"/>
                  <a:pt x="655" y="1256"/>
                </a:cubicBezTo>
                <a:cubicBezTo>
                  <a:pt x="519" y="1348"/>
                  <a:pt x="390" y="1464"/>
                  <a:pt x="283" y="1598"/>
                </a:cubicBezTo>
                <a:cubicBezTo>
                  <a:pt x="197" y="1681"/>
                  <a:pt x="113" y="1763"/>
                  <a:pt x="30" y="1847"/>
                </a:cubicBezTo>
                <a:cubicBezTo>
                  <a:pt x="13" y="1864"/>
                  <a:pt x="29" y="1888"/>
                  <a:pt x="47" y="1888"/>
                </a:cubicBezTo>
                <a:cubicBezTo>
                  <a:pt x="53" y="1888"/>
                  <a:pt x="58" y="1886"/>
                  <a:pt x="63" y="1881"/>
                </a:cubicBezTo>
                <a:cubicBezTo>
                  <a:pt x="94" y="1850"/>
                  <a:pt x="125" y="1819"/>
                  <a:pt x="155" y="1790"/>
                </a:cubicBezTo>
                <a:lnTo>
                  <a:pt x="155" y="1790"/>
                </a:lnTo>
                <a:cubicBezTo>
                  <a:pt x="53" y="1972"/>
                  <a:pt x="1" y="2176"/>
                  <a:pt x="30" y="2385"/>
                </a:cubicBezTo>
                <a:cubicBezTo>
                  <a:pt x="68" y="2648"/>
                  <a:pt x="288" y="2839"/>
                  <a:pt x="508" y="2963"/>
                </a:cubicBezTo>
                <a:cubicBezTo>
                  <a:pt x="662" y="3051"/>
                  <a:pt x="831" y="3086"/>
                  <a:pt x="1002" y="3086"/>
                </a:cubicBezTo>
                <a:cubicBezTo>
                  <a:pt x="1104" y="3086"/>
                  <a:pt x="1208" y="3073"/>
                  <a:pt x="1309" y="3052"/>
                </a:cubicBezTo>
                <a:cubicBezTo>
                  <a:pt x="1855" y="2938"/>
                  <a:pt x="2378" y="2586"/>
                  <a:pt x="2947" y="2586"/>
                </a:cubicBezTo>
                <a:cubicBezTo>
                  <a:pt x="3018" y="2586"/>
                  <a:pt x="3089" y="2591"/>
                  <a:pt x="3162" y="2603"/>
                </a:cubicBezTo>
                <a:cubicBezTo>
                  <a:pt x="3441" y="2650"/>
                  <a:pt x="3590" y="2967"/>
                  <a:pt x="3669" y="3206"/>
                </a:cubicBezTo>
                <a:cubicBezTo>
                  <a:pt x="3704" y="3310"/>
                  <a:pt x="3728" y="3416"/>
                  <a:pt x="3746" y="3524"/>
                </a:cubicBezTo>
                <a:cubicBezTo>
                  <a:pt x="3756" y="3582"/>
                  <a:pt x="3800" y="3648"/>
                  <a:pt x="3825" y="3700"/>
                </a:cubicBezTo>
                <a:cubicBezTo>
                  <a:pt x="3860" y="3777"/>
                  <a:pt x="3897" y="3852"/>
                  <a:pt x="3938" y="3924"/>
                </a:cubicBezTo>
                <a:cubicBezTo>
                  <a:pt x="4075" y="4171"/>
                  <a:pt x="4263" y="4358"/>
                  <a:pt x="4511" y="4494"/>
                </a:cubicBezTo>
                <a:cubicBezTo>
                  <a:pt x="4786" y="4644"/>
                  <a:pt x="5088" y="4740"/>
                  <a:pt x="5392" y="4809"/>
                </a:cubicBezTo>
                <a:cubicBezTo>
                  <a:pt x="5701" y="4879"/>
                  <a:pt x="6018" y="4912"/>
                  <a:pt x="6334" y="4928"/>
                </a:cubicBezTo>
                <a:cubicBezTo>
                  <a:pt x="6416" y="4932"/>
                  <a:pt x="6497" y="4935"/>
                  <a:pt x="6577" y="4935"/>
                </a:cubicBezTo>
                <a:cubicBezTo>
                  <a:pt x="6761" y="4935"/>
                  <a:pt x="6942" y="4921"/>
                  <a:pt x="7125" y="4881"/>
                </a:cubicBezTo>
                <a:cubicBezTo>
                  <a:pt x="8090" y="4675"/>
                  <a:pt x="9107" y="3943"/>
                  <a:pt x="9319" y="2934"/>
                </a:cubicBezTo>
                <a:cubicBezTo>
                  <a:pt x="9420" y="2455"/>
                  <a:pt x="9038" y="2106"/>
                  <a:pt x="8652" y="1907"/>
                </a:cubicBezTo>
                <a:cubicBezTo>
                  <a:pt x="8090" y="1616"/>
                  <a:pt x="7452" y="1588"/>
                  <a:pt x="6840" y="1482"/>
                </a:cubicBezTo>
                <a:cubicBezTo>
                  <a:pt x="6139" y="1359"/>
                  <a:pt x="5443" y="1065"/>
                  <a:pt x="4964" y="523"/>
                </a:cubicBezTo>
                <a:cubicBezTo>
                  <a:pt x="4795" y="332"/>
                  <a:pt x="4602" y="179"/>
                  <a:pt x="4364" y="85"/>
                </a:cubicBezTo>
                <a:cubicBezTo>
                  <a:pt x="4199" y="21"/>
                  <a:pt x="4021" y="1"/>
                  <a:pt x="3844"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txBox="1"/>
          <p:nvPr>
            <p:ph idx="3" type="subTitle"/>
          </p:nvPr>
        </p:nvSpPr>
        <p:spPr>
          <a:xfrm>
            <a:off x="6136025" y="2712238"/>
            <a:ext cx="2294700" cy="38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p:txBody>
      </p:sp>
      <p:sp>
        <p:nvSpPr>
          <p:cNvPr id="200" name="Google Shape;200;p18"/>
          <p:cNvSpPr txBox="1"/>
          <p:nvPr>
            <p:ph idx="4" type="subTitle"/>
          </p:nvPr>
        </p:nvSpPr>
        <p:spPr>
          <a:xfrm>
            <a:off x="6136025" y="2955950"/>
            <a:ext cx="2294700" cy="7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1600"/>
              <a:buFont typeface="Dosis"/>
              <a:buNone/>
              <a:defRPr sz="1600">
                <a:latin typeface="Dosis"/>
                <a:ea typeface="Dosis"/>
                <a:cs typeface="Dosis"/>
                <a:sym typeface="Dosis"/>
              </a:defRPr>
            </a:lvl2pPr>
            <a:lvl3pPr lvl="2" rtl="0" algn="ctr">
              <a:lnSpc>
                <a:spcPct val="100000"/>
              </a:lnSpc>
              <a:spcBef>
                <a:spcPts val="0"/>
              </a:spcBef>
              <a:spcAft>
                <a:spcPts val="0"/>
              </a:spcAft>
              <a:buSzPts val="1600"/>
              <a:buFont typeface="Dosis"/>
              <a:buNone/>
              <a:defRPr sz="1600">
                <a:latin typeface="Dosis"/>
                <a:ea typeface="Dosis"/>
                <a:cs typeface="Dosis"/>
                <a:sym typeface="Dosis"/>
              </a:defRPr>
            </a:lvl3pPr>
            <a:lvl4pPr lvl="3" rtl="0" algn="ctr">
              <a:lnSpc>
                <a:spcPct val="100000"/>
              </a:lnSpc>
              <a:spcBef>
                <a:spcPts val="0"/>
              </a:spcBef>
              <a:spcAft>
                <a:spcPts val="0"/>
              </a:spcAft>
              <a:buSzPts val="1600"/>
              <a:buFont typeface="Dosis"/>
              <a:buNone/>
              <a:defRPr sz="1600">
                <a:latin typeface="Dosis"/>
                <a:ea typeface="Dosis"/>
                <a:cs typeface="Dosis"/>
                <a:sym typeface="Dosis"/>
              </a:defRPr>
            </a:lvl4pPr>
            <a:lvl5pPr lvl="4" rtl="0" algn="ctr">
              <a:lnSpc>
                <a:spcPct val="100000"/>
              </a:lnSpc>
              <a:spcBef>
                <a:spcPts val="0"/>
              </a:spcBef>
              <a:spcAft>
                <a:spcPts val="0"/>
              </a:spcAft>
              <a:buSzPts val="1600"/>
              <a:buFont typeface="Dosis"/>
              <a:buNone/>
              <a:defRPr sz="1600">
                <a:latin typeface="Dosis"/>
                <a:ea typeface="Dosis"/>
                <a:cs typeface="Dosis"/>
                <a:sym typeface="Dosis"/>
              </a:defRPr>
            </a:lvl5pPr>
            <a:lvl6pPr lvl="5" rtl="0" algn="ctr">
              <a:lnSpc>
                <a:spcPct val="100000"/>
              </a:lnSpc>
              <a:spcBef>
                <a:spcPts val="0"/>
              </a:spcBef>
              <a:spcAft>
                <a:spcPts val="0"/>
              </a:spcAft>
              <a:buSzPts val="1600"/>
              <a:buFont typeface="Dosis"/>
              <a:buNone/>
              <a:defRPr sz="1600">
                <a:latin typeface="Dosis"/>
                <a:ea typeface="Dosis"/>
                <a:cs typeface="Dosis"/>
                <a:sym typeface="Dosis"/>
              </a:defRPr>
            </a:lvl6pPr>
            <a:lvl7pPr lvl="6" rtl="0" algn="ctr">
              <a:lnSpc>
                <a:spcPct val="100000"/>
              </a:lnSpc>
              <a:spcBef>
                <a:spcPts val="0"/>
              </a:spcBef>
              <a:spcAft>
                <a:spcPts val="0"/>
              </a:spcAft>
              <a:buSzPts val="1600"/>
              <a:buFont typeface="Dosis"/>
              <a:buNone/>
              <a:defRPr sz="1600">
                <a:latin typeface="Dosis"/>
                <a:ea typeface="Dosis"/>
                <a:cs typeface="Dosis"/>
                <a:sym typeface="Dosis"/>
              </a:defRPr>
            </a:lvl7pPr>
            <a:lvl8pPr lvl="7" rtl="0" algn="ctr">
              <a:lnSpc>
                <a:spcPct val="100000"/>
              </a:lnSpc>
              <a:spcBef>
                <a:spcPts val="0"/>
              </a:spcBef>
              <a:spcAft>
                <a:spcPts val="0"/>
              </a:spcAft>
              <a:buSzPts val="1600"/>
              <a:buFont typeface="Dosis"/>
              <a:buNone/>
              <a:defRPr sz="1600">
                <a:latin typeface="Dosis"/>
                <a:ea typeface="Dosis"/>
                <a:cs typeface="Dosis"/>
                <a:sym typeface="Dosis"/>
              </a:defRPr>
            </a:lvl8pPr>
            <a:lvl9pPr lvl="8" rtl="0" algn="ctr">
              <a:lnSpc>
                <a:spcPct val="100000"/>
              </a:lnSpc>
              <a:spcBef>
                <a:spcPts val="0"/>
              </a:spcBef>
              <a:spcAft>
                <a:spcPts val="0"/>
              </a:spcAft>
              <a:buSzPts val="1600"/>
              <a:buFont typeface="Dosis"/>
              <a:buNone/>
              <a:defRPr sz="1600">
                <a:latin typeface="Dosis"/>
                <a:ea typeface="Dosis"/>
                <a:cs typeface="Dosis"/>
                <a:sym typeface="Dosis"/>
              </a:defRPr>
            </a:lvl9pPr>
          </a:lstStyle>
          <a:p/>
        </p:txBody>
      </p:sp>
      <p:sp>
        <p:nvSpPr>
          <p:cNvPr id="201" name="Google Shape;201;p18"/>
          <p:cNvSpPr txBox="1"/>
          <p:nvPr>
            <p:ph idx="5" type="subTitle"/>
          </p:nvPr>
        </p:nvSpPr>
        <p:spPr>
          <a:xfrm>
            <a:off x="3424625" y="2712238"/>
            <a:ext cx="2294700" cy="38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p:txBody>
      </p:sp>
      <p:sp>
        <p:nvSpPr>
          <p:cNvPr id="202" name="Google Shape;202;p18"/>
          <p:cNvSpPr txBox="1"/>
          <p:nvPr>
            <p:ph idx="6" type="subTitle"/>
          </p:nvPr>
        </p:nvSpPr>
        <p:spPr>
          <a:xfrm>
            <a:off x="3424625" y="2955950"/>
            <a:ext cx="2294700" cy="7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1600"/>
              <a:buFont typeface="Dosis"/>
              <a:buNone/>
              <a:defRPr sz="1600">
                <a:latin typeface="Dosis"/>
                <a:ea typeface="Dosis"/>
                <a:cs typeface="Dosis"/>
                <a:sym typeface="Dosis"/>
              </a:defRPr>
            </a:lvl2pPr>
            <a:lvl3pPr lvl="2" rtl="0" algn="ctr">
              <a:lnSpc>
                <a:spcPct val="100000"/>
              </a:lnSpc>
              <a:spcBef>
                <a:spcPts val="0"/>
              </a:spcBef>
              <a:spcAft>
                <a:spcPts val="0"/>
              </a:spcAft>
              <a:buSzPts val="1600"/>
              <a:buFont typeface="Dosis"/>
              <a:buNone/>
              <a:defRPr sz="1600">
                <a:latin typeface="Dosis"/>
                <a:ea typeface="Dosis"/>
                <a:cs typeface="Dosis"/>
                <a:sym typeface="Dosis"/>
              </a:defRPr>
            </a:lvl3pPr>
            <a:lvl4pPr lvl="3" rtl="0" algn="ctr">
              <a:lnSpc>
                <a:spcPct val="100000"/>
              </a:lnSpc>
              <a:spcBef>
                <a:spcPts val="0"/>
              </a:spcBef>
              <a:spcAft>
                <a:spcPts val="0"/>
              </a:spcAft>
              <a:buSzPts val="1600"/>
              <a:buFont typeface="Dosis"/>
              <a:buNone/>
              <a:defRPr sz="1600">
                <a:latin typeface="Dosis"/>
                <a:ea typeface="Dosis"/>
                <a:cs typeface="Dosis"/>
                <a:sym typeface="Dosis"/>
              </a:defRPr>
            </a:lvl4pPr>
            <a:lvl5pPr lvl="4" rtl="0" algn="ctr">
              <a:lnSpc>
                <a:spcPct val="100000"/>
              </a:lnSpc>
              <a:spcBef>
                <a:spcPts val="0"/>
              </a:spcBef>
              <a:spcAft>
                <a:spcPts val="0"/>
              </a:spcAft>
              <a:buSzPts val="1600"/>
              <a:buFont typeface="Dosis"/>
              <a:buNone/>
              <a:defRPr sz="1600">
                <a:latin typeface="Dosis"/>
                <a:ea typeface="Dosis"/>
                <a:cs typeface="Dosis"/>
                <a:sym typeface="Dosis"/>
              </a:defRPr>
            </a:lvl5pPr>
            <a:lvl6pPr lvl="5" rtl="0" algn="ctr">
              <a:lnSpc>
                <a:spcPct val="100000"/>
              </a:lnSpc>
              <a:spcBef>
                <a:spcPts val="0"/>
              </a:spcBef>
              <a:spcAft>
                <a:spcPts val="0"/>
              </a:spcAft>
              <a:buSzPts val="1600"/>
              <a:buFont typeface="Dosis"/>
              <a:buNone/>
              <a:defRPr sz="1600">
                <a:latin typeface="Dosis"/>
                <a:ea typeface="Dosis"/>
                <a:cs typeface="Dosis"/>
                <a:sym typeface="Dosis"/>
              </a:defRPr>
            </a:lvl6pPr>
            <a:lvl7pPr lvl="6" rtl="0" algn="ctr">
              <a:lnSpc>
                <a:spcPct val="100000"/>
              </a:lnSpc>
              <a:spcBef>
                <a:spcPts val="0"/>
              </a:spcBef>
              <a:spcAft>
                <a:spcPts val="0"/>
              </a:spcAft>
              <a:buSzPts val="1600"/>
              <a:buFont typeface="Dosis"/>
              <a:buNone/>
              <a:defRPr sz="1600">
                <a:latin typeface="Dosis"/>
                <a:ea typeface="Dosis"/>
                <a:cs typeface="Dosis"/>
                <a:sym typeface="Dosis"/>
              </a:defRPr>
            </a:lvl7pPr>
            <a:lvl8pPr lvl="7" rtl="0" algn="ctr">
              <a:lnSpc>
                <a:spcPct val="100000"/>
              </a:lnSpc>
              <a:spcBef>
                <a:spcPts val="0"/>
              </a:spcBef>
              <a:spcAft>
                <a:spcPts val="0"/>
              </a:spcAft>
              <a:buSzPts val="1600"/>
              <a:buFont typeface="Dosis"/>
              <a:buNone/>
              <a:defRPr sz="1600">
                <a:latin typeface="Dosis"/>
                <a:ea typeface="Dosis"/>
                <a:cs typeface="Dosis"/>
                <a:sym typeface="Dosis"/>
              </a:defRPr>
            </a:lvl8pPr>
            <a:lvl9pPr lvl="8" rtl="0" algn="ctr">
              <a:lnSpc>
                <a:spcPct val="100000"/>
              </a:lnSpc>
              <a:spcBef>
                <a:spcPts val="0"/>
              </a:spcBef>
              <a:spcAft>
                <a:spcPts val="0"/>
              </a:spcAft>
              <a:buSzPts val="1600"/>
              <a:buFont typeface="Dosis"/>
              <a:buNone/>
              <a:defRPr sz="1600">
                <a:latin typeface="Dosis"/>
                <a:ea typeface="Dosis"/>
                <a:cs typeface="Dosis"/>
                <a:sym typeface="Dosis"/>
              </a:defRPr>
            </a:lvl9pPr>
          </a:lstStyle>
          <a:p/>
        </p:txBody>
      </p:sp>
      <p:sp>
        <p:nvSpPr>
          <p:cNvPr id="203" name="Google Shape;203;p18"/>
          <p:cNvSpPr/>
          <p:nvPr/>
        </p:nvSpPr>
        <p:spPr>
          <a:xfrm rot="10800000">
            <a:off x="7416337" y="-125262"/>
            <a:ext cx="1782588" cy="1865512"/>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rot="-4330770">
            <a:off x="-1867549" y="-1418823"/>
            <a:ext cx="4618721" cy="2420171"/>
          </a:xfrm>
          <a:custGeom>
            <a:rect b="b" l="l" r="r" t="t"/>
            <a:pathLst>
              <a:path extrusionOk="0" h="4936" w="9420">
                <a:moveTo>
                  <a:pt x="3844" y="1"/>
                </a:moveTo>
                <a:cubicBezTo>
                  <a:pt x="3730" y="1"/>
                  <a:pt x="3616" y="9"/>
                  <a:pt x="3506" y="19"/>
                </a:cubicBezTo>
                <a:cubicBezTo>
                  <a:pt x="2866" y="79"/>
                  <a:pt x="2199" y="267"/>
                  <a:pt x="1629" y="567"/>
                </a:cubicBezTo>
                <a:cubicBezTo>
                  <a:pt x="1275" y="753"/>
                  <a:pt x="955" y="994"/>
                  <a:pt x="655" y="1256"/>
                </a:cubicBezTo>
                <a:cubicBezTo>
                  <a:pt x="519" y="1348"/>
                  <a:pt x="390" y="1464"/>
                  <a:pt x="283" y="1598"/>
                </a:cubicBezTo>
                <a:cubicBezTo>
                  <a:pt x="197" y="1681"/>
                  <a:pt x="113" y="1763"/>
                  <a:pt x="30" y="1847"/>
                </a:cubicBezTo>
                <a:cubicBezTo>
                  <a:pt x="13" y="1864"/>
                  <a:pt x="29" y="1888"/>
                  <a:pt x="47" y="1888"/>
                </a:cubicBezTo>
                <a:cubicBezTo>
                  <a:pt x="53" y="1888"/>
                  <a:pt x="58" y="1886"/>
                  <a:pt x="63" y="1881"/>
                </a:cubicBezTo>
                <a:cubicBezTo>
                  <a:pt x="94" y="1850"/>
                  <a:pt x="125" y="1819"/>
                  <a:pt x="155" y="1790"/>
                </a:cubicBezTo>
                <a:lnTo>
                  <a:pt x="155" y="1790"/>
                </a:lnTo>
                <a:cubicBezTo>
                  <a:pt x="53" y="1972"/>
                  <a:pt x="1" y="2176"/>
                  <a:pt x="30" y="2385"/>
                </a:cubicBezTo>
                <a:cubicBezTo>
                  <a:pt x="68" y="2648"/>
                  <a:pt x="288" y="2839"/>
                  <a:pt x="508" y="2963"/>
                </a:cubicBezTo>
                <a:cubicBezTo>
                  <a:pt x="662" y="3051"/>
                  <a:pt x="831" y="3086"/>
                  <a:pt x="1002" y="3086"/>
                </a:cubicBezTo>
                <a:cubicBezTo>
                  <a:pt x="1104" y="3086"/>
                  <a:pt x="1208" y="3073"/>
                  <a:pt x="1309" y="3052"/>
                </a:cubicBezTo>
                <a:cubicBezTo>
                  <a:pt x="1855" y="2938"/>
                  <a:pt x="2378" y="2586"/>
                  <a:pt x="2947" y="2586"/>
                </a:cubicBezTo>
                <a:cubicBezTo>
                  <a:pt x="3018" y="2586"/>
                  <a:pt x="3089" y="2591"/>
                  <a:pt x="3162" y="2603"/>
                </a:cubicBezTo>
                <a:cubicBezTo>
                  <a:pt x="3441" y="2650"/>
                  <a:pt x="3590" y="2967"/>
                  <a:pt x="3669" y="3206"/>
                </a:cubicBezTo>
                <a:cubicBezTo>
                  <a:pt x="3704" y="3310"/>
                  <a:pt x="3728" y="3416"/>
                  <a:pt x="3746" y="3524"/>
                </a:cubicBezTo>
                <a:cubicBezTo>
                  <a:pt x="3756" y="3582"/>
                  <a:pt x="3800" y="3648"/>
                  <a:pt x="3825" y="3700"/>
                </a:cubicBezTo>
                <a:cubicBezTo>
                  <a:pt x="3860" y="3777"/>
                  <a:pt x="3897" y="3852"/>
                  <a:pt x="3938" y="3924"/>
                </a:cubicBezTo>
                <a:cubicBezTo>
                  <a:pt x="4075" y="4171"/>
                  <a:pt x="4263" y="4358"/>
                  <a:pt x="4511" y="4494"/>
                </a:cubicBezTo>
                <a:cubicBezTo>
                  <a:pt x="4786" y="4644"/>
                  <a:pt x="5088" y="4740"/>
                  <a:pt x="5392" y="4809"/>
                </a:cubicBezTo>
                <a:cubicBezTo>
                  <a:pt x="5701" y="4879"/>
                  <a:pt x="6018" y="4912"/>
                  <a:pt x="6334" y="4928"/>
                </a:cubicBezTo>
                <a:cubicBezTo>
                  <a:pt x="6416" y="4932"/>
                  <a:pt x="6497" y="4935"/>
                  <a:pt x="6577" y="4935"/>
                </a:cubicBezTo>
                <a:cubicBezTo>
                  <a:pt x="6761" y="4935"/>
                  <a:pt x="6942" y="4921"/>
                  <a:pt x="7125" y="4881"/>
                </a:cubicBezTo>
                <a:cubicBezTo>
                  <a:pt x="8090" y="4675"/>
                  <a:pt x="9107" y="3943"/>
                  <a:pt x="9319" y="2934"/>
                </a:cubicBezTo>
                <a:cubicBezTo>
                  <a:pt x="9420" y="2455"/>
                  <a:pt x="9038" y="2106"/>
                  <a:pt x="8652" y="1907"/>
                </a:cubicBezTo>
                <a:cubicBezTo>
                  <a:pt x="8090" y="1616"/>
                  <a:pt x="7452" y="1588"/>
                  <a:pt x="6840" y="1482"/>
                </a:cubicBezTo>
                <a:cubicBezTo>
                  <a:pt x="6139" y="1359"/>
                  <a:pt x="5443" y="1065"/>
                  <a:pt x="4964" y="523"/>
                </a:cubicBezTo>
                <a:cubicBezTo>
                  <a:pt x="4795" y="332"/>
                  <a:pt x="4602" y="179"/>
                  <a:pt x="4364" y="85"/>
                </a:cubicBezTo>
                <a:cubicBezTo>
                  <a:pt x="4199" y="21"/>
                  <a:pt x="4021" y="1"/>
                  <a:pt x="3844"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57538" y="3371588"/>
            <a:ext cx="1782588" cy="1865512"/>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ONLY_2">
    <p:bg>
      <p:bgPr>
        <a:solidFill>
          <a:schemeClr val="lt2"/>
        </a:solidFill>
      </p:bgPr>
    </p:bg>
    <p:spTree>
      <p:nvGrpSpPr>
        <p:cNvPr id="206" name="Shape 206"/>
        <p:cNvGrpSpPr/>
        <p:nvPr/>
      </p:nvGrpSpPr>
      <p:grpSpPr>
        <a:xfrm>
          <a:off x="0" y="0"/>
          <a:ext cx="0" cy="0"/>
          <a:chOff x="0" y="0"/>
          <a:chExt cx="0" cy="0"/>
        </a:xfrm>
      </p:grpSpPr>
      <p:sp>
        <p:nvSpPr>
          <p:cNvPr id="207" name="Google Shape;207;p19"/>
          <p:cNvSpPr txBox="1"/>
          <p:nvPr>
            <p:ph idx="1" type="subTitle"/>
          </p:nvPr>
        </p:nvSpPr>
        <p:spPr>
          <a:xfrm>
            <a:off x="5793000" y="1568450"/>
            <a:ext cx="26379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p:txBody>
      </p:sp>
      <p:sp>
        <p:nvSpPr>
          <p:cNvPr id="208" name="Google Shape;208;p19"/>
          <p:cNvSpPr txBox="1"/>
          <p:nvPr>
            <p:ph idx="2" type="subTitle"/>
          </p:nvPr>
        </p:nvSpPr>
        <p:spPr>
          <a:xfrm>
            <a:off x="5793000" y="2648975"/>
            <a:ext cx="26379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p:txBody>
      </p:sp>
      <p:sp>
        <p:nvSpPr>
          <p:cNvPr id="209" name="Google Shape;209;p19"/>
          <p:cNvSpPr txBox="1"/>
          <p:nvPr>
            <p:ph idx="3" type="subTitle"/>
          </p:nvPr>
        </p:nvSpPr>
        <p:spPr>
          <a:xfrm>
            <a:off x="5793000" y="3729500"/>
            <a:ext cx="26379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600"/>
              <a:buFont typeface="Dosis"/>
              <a:buNone/>
              <a:defRPr sz="1600">
                <a:latin typeface="Dosis"/>
                <a:ea typeface="Dosis"/>
                <a:cs typeface="Dosis"/>
                <a:sym typeface="Dosis"/>
              </a:defRPr>
            </a:lvl2pPr>
            <a:lvl3pPr lvl="2" rtl="0">
              <a:lnSpc>
                <a:spcPct val="100000"/>
              </a:lnSpc>
              <a:spcBef>
                <a:spcPts val="0"/>
              </a:spcBef>
              <a:spcAft>
                <a:spcPts val="0"/>
              </a:spcAft>
              <a:buSzPts val="1600"/>
              <a:buFont typeface="Dosis"/>
              <a:buNone/>
              <a:defRPr sz="1600">
                <a:latin typeface="Dosis"/>
                <a:ea typeface="Dosis"/>
                <a:cs typeface="Dosis"/>
                <a:sym typeface="Dosis"/>
              </a:defRPr>
            </a:lvl3pPr>
            <a:lvl4pPr lvl="3" rtl="0">
              <a:lnSpc>
                <a:spcPct val="100000"/>
              </a:lnSpc>
              <a:spcBef>
                <a:spcPts val="0"/>
              </a:spcBef>
              <a:spcAft>
                <a:spcPts val="0"/>
              </a:spcAft>
              <a:buSzPts val="1600"/>
              <a:buFont typeface="Dosis"/>
              <a:buNone/>
              <a:defRPr sz="1600">
                <a:latin typeface="Dosis"/>
                <a:ea typeface="Dosis"/>
                <a:cs typeface="Dosis"/>
                <a:sym typeface="Dosis"/>
              </a:defRPr>
            </a:lvl4pPr>
            <a:lvl5pPr lvl="4" rtl="0">
              <a:lnSpc>
                <a:spcPct val="100000"/>
              </a:lnSpc>
              <a:spcBef>
                <a:spcPts val="0"/>
              </a:spcBef>
              <a:spcAft>
                <a:spcPts val="0"/>
              </a:spcAft>
              <a:buSzPts val="1600"/>
              <a:buFont typeface="Dosis"/>
              <a:buNone/>
              <a:defRPr sz="1600">
                <a:latin typeface="Dosis"/>
                <a:ea typeface="Dosis"/>
                <a:cs typeface="Dosis"/>
                <a:sym typeface="Dosis"/>
              </a:defRPr>
            </a:lvl5pPr>
            <a:lvl6pPr lvl="5" rtl="0">
              <a:lnSpc>
                <a:spcPct val="100000"/>
              </a:lnSpc>
              <a:spcBef>
                <a:spcPts val="0"/>
              </a:spcBef>
              <a:spcAft>
                <a:spcPts val="0"/>
              </a:spcAft>
              <a:buSzPts val="1600"/>
              <a:buFont typeface="Dosis"/>
              <a:buNone/>
              <a:defRPr sz="1600">
                <a:latin typeface="Dosis"/>
                <a:ea typeface="Dosis"/>
                <a:cs typeface="Dosis"/>
                <a:sym typeface="Dosis"/>
              </a:defRPr>
            </a:lvl6pPr>
            <a:lvl7pPr lvl="6" rtl="0">
              <a:lnSpc>
                <a:spcPct val="100000"/>
              </a:lnSpc>
              <a:spcBef>
                <a:spcPts val="0"/>
              </a:spcBef>
              <a:spcAft>
                <a:spcPts val="0"/>
              </a:spcAft>
              <a:buSzPts val="1600"/>
              <a:buFont typeface="Dosis"/>
              <a:buNone/>
              <a:defRPr sz="1600">
                <a:latin typeface="Dosis"/>
                <a:ea typeface="Dosis"/>
                <a:cs typeface="Dosis"/>
                <a:sym typeface="Dosis"/>
              </a:defRPr>
            </a:lvl7pPr>
            <a:lvl8pPr lvl="7" rtl="0">
              <a:lnSpc>
                <a:spcPct val="100000"/>
              </a:lnSpc>
              <a:spcBef>
                <a:spcPts val="0"/>
              </a:spcBef>
              <a:spcAft>
                <a:spcPts val="0"/>
              </a:spcAft>
              <a:buSzPts val="1600"/>
              <a:buFont typeface="Dosis"/>
              <a:buNone/>
              <a:defRPr sz="1600">
                <a:latin typeface="Dosis"/>
                <a:ea typeface="Dosis"/>
                <a:cs typeface="Dosis"/>
                <a:sym typeface="Dosis"/>
              </a:defRPr>
            </a:lvl8pPr>
            <a:lvl9pPr lvl="8" rtl="0">
              <a:lnSpc>
                <a:spcPct val="100000"/>
              </a:lnSpc>
              <a:spcBef>
                <a:spcPts val="0"/>
              </a:spcBef>
              <a:spcAft>
                <a:spcPts val="0"/>
              </a:spcAft>
              <a:buSzPts val="1600"/>
              <a:buFont typeface="Dosis"/>
              <a:buNone/>
              <a:defRPr sz="1600">
                <a:latin typeface="Dosis"/>
                <a:ea typeface="Dosis"/>
                <a:cs typeface="Dosis"/>
                <a:sym typeface="Dosis"/>
              </a:defRPr>
            </a:lvl9pPr>
          </a:lstStyle>
          <a:p/>
        </p:txBody>
      </p:sp>
      <p:sp>
        <p:nvSpPr>
          <p:cNvPr id="210" name="Google Shape;210;p19"/>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1" name="Google Shape;211;p19"/>
          <p:cNvSpPr/>
          <p:nvPr/>
        </p:nvSpPr>
        <p:spPr>
          <a:xfrm flipH="1" rot="-5400000">
            <a:off x="1856571" y="-1116327"/>
            <a:ext cx="3818852" cy="10877606"/>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703414" y="-1221456"/>
            <a:ext cx="4059824" cy="9384453"/>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ONLY_3">
    <p:bg>
      <p:bgPr>
        <a:solidFill>
          <a:schemeClr val="lt2"/>
        </a:solidFill>
      </p:bgPr>
    </p:bg>
    <p:spTree>
      <p:nvGrpSpPr>
        <p:cNvPr id="213" name="Shape 213"/>
        <p:cNvGrpSpPr/>
        <p:nvPr/>
      </p:nvGrpSpPr>
      <p:grpSpPr>
        <a:xfrm>
          <a:off x="0" y="0"/>
          <a:ext cx="0" cy="0"/>
          <a:chOff x="0" y="0"/>
          <a:chExt cx="0" cy="0"/>
        </a:xfrm>
      </p:grpSpPr>
      <p:sp>
        <p:nvSpPr>
          <p:cNvPr id="214" name="Google Shape;214;p20"/>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0"/>
          <p:cNvSpPr/>
          <p:nvPr/>
        </p:nvSpPr>
        <p:spPr>
          <a:xfrm flipH="1" rot="-5400000">
            <a:off x="1856571" y="-1116327"/>
            <a:ext cx="3818852" cy="10877606"/>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rot="5400000">
            <a:off x="-28000" y="-99050"/>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28000" y="324807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flipH="1" rot="-5400000">
            <a:off x="7369175" y="-99050"/>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txBox="1"/>
          <p:nvPr>
            <p:ph idx="1" type="subTitle"/>
          </p:nvPr>
        </p:nvSpPr>
        <p:spPr>
          <a:xfrm>
            <a:off x="713225" y="2322425"/>
            <a:ext cx="2149800" cy="385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gn="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gn="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gn="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gn="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gn="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gn="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gn="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gn="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p:txBody>
      </p:sp>
      <p:sp>
        <p:nvSpPr>
          <p:cNvPr id="220" name="Google Shape;220;p20"/>
          <p:cNvSpPr txBox="1"/>
          <p:nvPr>
            <p:ph idx="2" type="subTitle"/>
          </p:nvPr>
        </p:nvSpPr>
        <p:spPr>
          <a:xfrm>
            <a:off x="713225" y="2544200"/>
            <a:ext cx="2149800" cy="703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Dosis"/>
              <a:buNone/>
              <a:defRPr sz="1600">
                <a:latin typeface="Dosis"/>
                <a:ea typeface="Dosis"/>
                <a:cs typeface="Dosis"/>
                <a:sym typeface="Dosis"/>
              </a:defRPr>
            </a:lvl1pPr>
            <a:lvl2pPr lvl="1" rtl="0" algn="r">
              <a:lnSpc>
                <a:spcPct val="100000"/>
              </a:lnSpc>
              <a:spcBef>
                <a:spcPts val="0"/>
              </a:spcBef>
              <a:spcAft>
                <a:spcPts val="0"/>
              </a:spcAft>
              <a:buSzPts val="1400"/>
              <a:buFont typeface="Dosis"/>
              <a:buNone/>
              <a:defRPr>
                <a:latin typeface="Dosis"/>
                <a:ea typeface="Dosis"/>
                <a:cs typeface="Dosis"/>
                <a:sym typeface="Dosis"/>
              </a:defRPr>
            </a:lvl2pPr>
            <a:lvl3pPr lvl="2" rtl="0" algn="r">
              <a:lnSpc>
                <a:spcPct val="100000"/>
              </a:lnSpc>
              <a:spcBef>
                <a:spcPts val="0"/>
              </a:spcBef>
              <a:spcAft>
                <a:spcPts val="0"/>
              </a:spcAft>
              <a:buSzPts val="1400"/>
              <a:buFont typeface="Dosis"/>
              <a:buNone/>
              <a:defRPr>
                <a:latin typeface="Dosis"/>
                <a:ea typeface="Dosis"/>
                <a:cs typeface="Dosis"/>
                <a:sym typeface="Dosis"/>
              </a:defRPr>
            </a:lvl3pPr>
            <a:lvl4pPr lvl="3" rtl="0" algn="r">
              <a:lnSpc>
                <a:spcPct val="100000"/>
              </a:lnSpc>
              <a:spcBef>
                <a:spcPts val="0"/>
              </a:spcBef>
              <a:spcAft>
                <a:spcPts val="0"/>
              </a:spcAft>
              <a:buSzPts val="1400"/>
              <a:buFont typeface="Dosis"/>
              <a:buNone/>
              <a:defRPr>
                <a:latin typeface="Dosis"/>
                <a:ea typeface="Dosis"/>
                <a:cs typeface="Dosis"/>
                <a:sym typeface="Dosis"/>
              </a:defRPr>
            </a:lvl4pPr>
            <a:lvl5pPr lvl="4" rtl="0" algn="r">
              <a:lnSpc>
                <a:spcPct val="100000"/>
              </a:lnSpc>
              <a:spcBef>
                <a:spcPts val="0"/>
              </a:spcBef>
              <a:spcAft>
                <a:spcPts val="0"/>
              </a:spcAft>
              <a:buSzPts val="1400"/>
              <a:buFont typeface="Dosis"/>
              <a:buNone/>
              <a:defRPr>
                <a:latin typeface="Dosis"/>
                <a:ea typeface="Dosis"/>
                <a:cs typeface="Dosis"/>
                <a:sym typeface="Dosis"/>
              </a:defRPr>
            </a:lvl5pPr>
            <a:lvl6pPr lvl="5" rtl="0" algn="r">
              <a:lnSpc>
                <a:spcPct val="100000"/>
              </a:lnSpc>
              <a:spcBef>
                <a:spcPts val="0"/>
              </a:spcBef>
              <a:spcAft>
                <a:spcPts val="0"/>
              </a:spcAft>
              <a:buSzPts val="1400"/>
              <a:buFont typeface="Dosis"/>
              <a:buNone/>
              <a:defRPr>
                <a:latin typeface="Dosis"/>
                <a:ea typeface="Dosis"/>
                <a:cs typeface="Dosis"/>
                <a:sym typeface="Dosis"/>
              </a:defRPr>
            </a:lvl6pPr>
            <a:lvl7pPr lvl="6" rtl="0" algn="r">
              <a:lnSpc>
                <a:spcPct val="100000"/>
              </a:lnSpc>
              <a:spcBef>
                <a:spcPts val="0"/>
              </a:spcBef>
              <a:spcAft>
                <a:spcPts val="0"/>
              </a:spcAft>
              <a:buSzPts val="1400"/>
              <a:buFont typeface="Dosis"/>
              <a:buNone/>
              <a:defRPr>
                <a:latin typeface="Dosis"/>
                <a:ea typeface="Dosis"/>
                <a:cs typeface="Dosis"/>
                <a:sym typeface="Dosis"/>
              </a:defRPr>
            </a:lvl7pPr>
            <a:lvl8pPr lvl="7" rtl="0" algn="r">
              <a:lnSpc>
                <a:spcPct val="100000"/>
              </a:lnSpc>
              <a:spcBef>
                <a:spcPts val="0"/>
              </a:spcBef>
              <a:spcAft>
                <a:spcPts val="0"/>
              </a:spcAft>
              <a:buSzPts val="1400"/>
              <a:buFont typeface="Dosis"/>
              <a:buNone/>
              <a:defRPr>
                <a:latin typeface="Dosis"/>
                <a:ea typeface="Dosis"/>
                <a:cs typeface="Dosis"/>
                <a:sym typeface="Dosis"/>
              </a:defRPr>
            </a:lvl8pPr>
            <a:lvl9pPr lvl="8" rtl="0" algn="r">
              <a:lnSpc>
                <a:spcPct val="100000"/>
              </a:lnSpc>
              <a:spcBef>
                <a:spcPts val="0"/>
              </a:spcBef>
              <a:spcAft>
                <a:spcPts val="0"/>
              </a:spcAft>
              <a:buSzPts val="1400"/>
              <a:buFont typeface="Dosis"/>
              <a:buNone/>
              <a:defRPr>
                <a:latin typeface="Dosis"/>
                <a:ea typeface="Dosis"/>
                <a:cs typeface="Dosis"/>
                <a:sym typeface="Dosis"/>
              </a:defRPr>
            </a:lvl9pPr>
          </a:lstStyle>
          <a:p/>
        </p:txBody>
      </p:sp>
      <p:sp>
        <p:nvSpPr>
          <p:cNvPr id="221" name="Google Shape;221;p20"/>
          <p:cNvSpPr txBox="1"/>
          <p:nvPr>
            <p:ph idx="3" type="subTitle"/>
          </p:nvPr>
        </p:nvSpPr>
        <p:spPr>
          <a:xfrm>
            <a:off x="6280925" y="2322425"/>
            <a:ext cx="2149800" cy="38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p:txBody>
      </p:sp>
      <p:sp>
        <p:nvSpPr>
          <p:cNvPr id="222" name="Google Shape;222;p20"/>
          <p:cNvSpPr txBox="1"/>
          <p:nvPr>
            <p:ph idx="4" type="subTitle"/>
          </p:nvPr>
        </p:nvSpPr>
        <p:spPr>
          <a:xfrm>
            <a:off x="6280925" y="2544200"/>
            <a:ext cx="2149800" cy="70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1400"/>
              <a:buFont typeface="Dosis"/>
              <a:buNone/>
              <a:defRPr>
                <a:latin typeface="Dosis"/>
                <a:ea typeface="Dosis"/>
                <a:cs typeface="Dosis"/>
                <a:sym typeface="Dosis"/>
              </a:defRPr>
            </a:lvl2pPr>
            <a:lvl3pPr lvl="2" rtl="0">
              <a:lnSpc>
                <a:spcPct val="100000"/>
              </a:lnSpc>
              <a:spcBef>
                <a:spcPts val="0"/>
              </a:spcBef>
              <a:spcAft>
                <a:spcPts val="0"/>
              </a:spcAft>
              <a:buSzPts val="1400"/>
              <a:buFont typeface="Dosis"/>
              <a:buNone/>
              <a:defRPr>
                <a:latin typeface="Dosis"/>
                <a:ea typeface="Dosis"/>
                <a:cs typeface="Dosis"/>
                <a:sym typeface="Dosis"/>
              </a:defRPr>
            </a:lvl3pPr>
            <a:lvl4pPr lvl="3" rtl="0">
              <a:lnSpc>
                <a:spcPct val="100000"/>
              </a:lnSpc>
              <a:spcBef>
                <a:spcPts val="0"/>
              </a:spcBef>
              <a:spcAft>
                <a:spcPts val="0"/>
              </a:spcAft>
              <a:buSzPts val="1400"/>
              <a:buFont typeface="Dosis"/>
              <a:buNone/>
              <a:defRPr>
                <a:latin typeface="Dosis"/>
                <a:ea typeface="Dosis"/>
                <a:cs typeface="Dosis"/>
                <a:sym typeface="Dosis"/>
              </a:defRPr>
            </a:lvl4pPr>
            <a:lvl5pPr lvl="4" rtl="0">
              <a:lnSpc>
                <a:spcPct val="100000"/>
              </a:lnSpc>
              <a:spcBef>
                <a:spcPts val="0"/>
              </a:spcBef>
              <a:spcAft>
                <a:spcPts val="0"/>
              </a:spcAft>
              <a:buSzPts val="1400"/>
              <a:buFont typeface="Dosis"/>
              <a:buNone/>
              <a:defRPr>
                <a:latin typeface="Dosis"/>
                <a:ea typeface="Dosis"/>
                <a:cs typeface="Dosis"/>
                <a:sym typeface="Dosis"/>
              </a:defRPr>
            </a:lvl5pPr>
            <a:lvl6pPr lvl="5" rtl="0">
              <a:lnSpc>
                <a:spcPct val="100000"/>
              </a:lnSpc>
              <a:spcBef>
                <a:spcPts val="0"/>
              </a:spcBef>
              <a:spcAft>
                <a:spcPts val="0"/>
              </a:spcAft>
              <a:buSzPts val="1400"/>
              <a:buFont typeface="Dosis"/>
              <a:buNone/>
              <a:defRPr>
                <a:latin typeface="Dosis"/>
                <a:ea typeface="Dosis"/>
                <a:cs typeface="Dosis"/>
                <a:sym typeface="Dosis"/>
              </a:defRPr>
            </a:lvl6pPr>
            <a:lvl7pPr lvl="6" rtl="0">
              <a:lnSpc>
                <a:spcPct val="100000"/>
              </a:lnSpc>
              <a:spcBef>
                <a:spcPts val="0"/>
              </a:spcBef>
              <a:spcAft>
                <a:spcPts val="0"/>
              </a:spcAft>
              <a:buSzPts val="1400"/>
              <a:buFont typeface="Dosis"/>
              <a:buNone/>
              <a:defRPr>
                <a:latin typeface="Dosis"/>
                <a:ea typeface="Dosis"/>
                <a:cs typeface="Dosis"/>
                <a:sym typeface="Dosis"/>
              </a:defRPr>
            </a:lvl7pPr>
            <a:lvl8pPr lvl="7" rtl="0">
              <a:lnSpc>
                <a:spcPct val="100000"/>
              </a:lnSpc>
              <a:spcBef>
                <a:spcPts val="0"/>
              </a:spcBef>
              <a:spcAft>
                <a:spcPts val="0"/>
              </a:spcAft>
              <a:buSzPts val="1400"/>
              <a:buFont typeface="Dosis"/>
              <a:buNone/>
              <a:defRPr>
                <a:latin typeface="Dosis"/>
                <a:ea typeface="Dosis"/>
                <a:cs typeface="Dosis"/>
                <a:sym typeface="Dosis"/>
              </a:defRPr>
            </a:lvl8pPr>
            <a:lvl9pPr lvl="8" rtl="0">
              <a:lnSpc>
                <a:spcPct val="100000"/>
              </a:lnSpc>
              <a:spcBef>
                <a:spcPts val="0"/>
              </a:spcBef>
              <a:spcAft>
                <a:spcPts val="0"/>
              </a:spcAft>
              <a:buSzPts val="1400"/>
              <a:buFont typeface="Dosis"/>
              <a:buNone/>
              <a:defRPr>
                <a:latin typeface="Dosis"/>
                <a:ea typeface="Dosis"/>
                <a:cs typeface="Dosis"/>
                <a:sym typeface="Dosi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15" name="Shape 15"/>
        <p:cNvGrpSpPr/>
        <p:nvPr/>
      </p:nvGrpSpPr>
      <p:grpSpPr>
        <a:xfrm>
          <a:off x="0" y="0"/>
          <a:ext cx="0" cy="0"/>
          <a:chOff x="0" y="0"/>
          <a:chExt cx="0" cy="0"/>
        </a:xfrm>
      </p:grpSpPr>
      <p:sp>
        <p:nvSpPr>
          <p:cNvPr id="16" name="Google Shape;16;p3"/>
          <p:cNvSpPr txBox="1"/>
          <p:nvPr>
            <p:ph type="ctrTitle"/>
          </p:nvPr>
        </p:nvSpPr>
        <p:spPr>
          <a:xfrm>
            <a:off x="3798216" y="1361525"/>
            <a:ext cx="4152600" cy="1674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200"/>
              <a:buNone/>
              <a:defRPr sz="5200"/>
            </a:lvl1pPr>
            <a:lvl2pPr lvl="1" rtl="0" algn="l">
              <a:spcBef>
                <a:spcPts val="0"/>
              </a:spcBef>
              <a:spcAft>
                <a:spcPts val="0"/>
              </a:spcAft>
              <a:buSzPts val="5200"/>
              <a:buFont typeface="Montserrat"/>
              <a:buNone/>
              <a:defRPr sz="5200">
                <a:latin typeface="Montserrat"/>
                <a:ea typeface="Montserrat"/>
                <a:cs typeface="Montserrat"/>
                <a:sym typeface="Montserrat"/>
              </a:defRPr>
            </a:lvl2pPr>
            <a:lvl3pPr lvl="2" rtl="0" algn="l">
              <a:spcBef>
                <a:spcPts val="0"/>
              </a:spcBef>
              <a:spcAft>
                <a:spcPts val="0"/>
              </a:spcAft>
              <a:buSzPts val="5200"/>
              <a:buFont typeface="Montserrat"/>
              <a:buNone/>
              <a:defRPr sz="5200">
                <a:latin typeface="Montserrat"/>
                <a:ea typeface="Montserrat"/>
                <a:cs typeface="Montserrat"/>
                <a:sym typeface="Montserrat"/>
              </a:defRPr>
            </a:lvl3pPr>
            <a:lvl4pPr lvl="3" rtl="0" algn="l">
              <a:spcBef>
                <a:spcPts val="0"/>
              </a:spcBef>
              <a:spcAft>
                <a:spcPts val="0"/>
              </a:spcAft>
              <a:buSzPts val="5200"/>
              <a:buFont typeface="Montserrat"/>
              <a:buNone/>
              <a:defRPr sz="5200">
                <a:latin typeface="Montserrat"/>
                <a:ea typeface="Montserrat"/>
                <a:cs typeface="Montserrat"/>
                <a:sym typeface="Montserrat"/>
              </a:defRPr>
            </a:lvl4pPr>
            <a:lvl5pPr lvl="4" rtl="0" algn="l">
              <a:spcBef>
                <a:spcPts val="0"/>
              </a:spcBef>
              <a:spcAft>
                <a:spcPts val="0"/>
              </a:spcAft>
              <a:buSzPts val="5200"/>
              <a:buFont typeface="Montserrat"/>
              <a:buNone/>
              <a:defRPr sz="5200">
                <a:latin typeface="Montserrat"/>
                <a:ea typeface="Montserrat"/>
                <a:cs typeface="Montserrat"/>
                <a:sym typeface="Montserrat"/>
              </a:defRPr>
            </a:lvl5pPr>
            <a:lvl6pPr lvl="5" rtl="0" algn="l">
              <a:spcBef>
                <a:spcPts val="0"/>
              </a:spcBef>
              <a:spcAft>
                <a:spcPts val="0"/>
              </a:spcAft>
              <a:buSzPts val="5200"/>
              <a:buFont typeface="Montserrat"/>
              <a:buNone/>
              <a:defRPr sz="5200">
                <a:latin typeface="Montserrat"/>
                <a:ea typeface="Montserrat"/>
                <a:cs typeface="Montserrat"/>
                <a:sym typeface="Montserrat"/>
              </a:defRPr>
            </a:lvl6pPr>
            <a:lvl7pPr lvl="6" rtl="0" algn="l">
              <a:spcBef>
                <a:spcPts val="0"/>
              </a:spcBef>
              <a:spcAft>
                <a:spcPts val="0"/>
              </a:spcAft>
              <a:buSzPts val="5200"/>
              <a:buFont typeface="Montserrat"/>
              <a:buNone/>
              <a:defRPr sz="5200">
                <a:latin typeface="Montserrat"/>
                <a:ea typeface="Montserrat"/>
                <a:cs typeface="Montserrat"/>
                <a:sym typeface="Montserrat"/>
              </a:defRPr>
            </a:lvl7pPr>
            <a:lvl8pPr lvl="7" rtl="0" algn="l">
              <a:spcBef>
                <a:spcPts val="0"/>
              </a:spcBef>
              <a:spcAft>
                <a:spcPts val="0"/>
              </a:spcAft>
              <a:buSzPts val="5200"/>
              <a:buFont typeface="Montserrat"/>
              <a:buNone/>
              <a:defRPr sz="5200">
                <a:latin typeface="Montserrat"/>
                <a:ea typeface="Montserrat"/>
                <a:cs typeface="Montserrat"/>
                <a:sym typeface="Montserrat"/>
              </a:defRPr>
            </a:lvl8pPr>
            <a:lvl9pPr lvl="8" rtl="0" algn="l">
              <a:spcBef>
                <a:spcPts val="0"/>
              </a:spcBef>
              <a:spcAft>
                <a:spcPts val="0"/>
              </a:spcAft>
              <a:buSzPts val="5200"/>
              <a:buFont typeface="Montserrat"/>
              <a:buNone/>
              <a:defRPr sz="5200">
                <a:latin typeface="Montserrat"/>
                <a:ea typeface="Montserrat"/>
                <a:cs typeface="Montserrat"/>
                <a:sym typeface="Montserrat"/>
              </a:defRPr>
            </a:lvl9pPr>
          </a:lstStyle>
          <a:p/>
        </p:txBody>
      </p:sp>
      <p:sp>
        <p:nvSpPr>
          <p:cNvPr id="17" name="Google Shape;17;p3"/>
          <p:cNvSpPr txBox="1"/>
          <p:nvPr>
            <p:ph idx="1" type="subTitle"/>
          </p:nvPr>
        </p:nvSpPr>
        <p:spPr>
          <a:xfrm>
            <a:off x="3798213" y="2820225"/>
            <a:ext cx="4152600" cy="6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Gill Sans"/>
              <a:buNone/>
              <a:defRPr sz="2000">
                <a:latin typeface="Gill Sans"/>
                <a:ea typeface="Gill Sans"/>
                <a:cs typeface="Gill Sans"/>
                <a:sym typeface="Gill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8" name="Google Shape;18;p3"/>
          <p:cNvSpPr txBox="1"/>
          <p:nvPr>
            <p:ph hasCustomPrompt="1" idx="2" type="title"/>
          </p:nvPr>
        </p:nvSpPr>
        <p:spPr>
          <a:xfrm>
            <a:off x="1660988" y="2091225"/>
            <a:ext cx="1850700" cy="134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SzPts val="12000"/>
              <a:buFont typeface="Montserrat"/>
              <a:buNone/>
              <a:defRPr sz="12000">
                <a:latin typeface="Montserrat"/>
                <a:ea typeface="Montserrat"/>
                <a:cs typeface="Montserrat"/>
                <a:sym typeface="Montserrat"/>
              </a:defRPr>
            </a:lvl2pPr>
            <a:lvl3pPr lvl="2" rtl="0" algn="ctr">
              <a:spcBef>
                <a:spcPts val="0"/>
              </a:spcBef>
              <a:spcAft>
                <a:spcPts val="0"/>
              </a:spcAft>
              <a:buSzPts val="12000"/>
              <a:buFont typeface="Montserrat"/>
              <a:buNone/>
              <a:defRPr sz="12000">
                <a:latin typeface="Montserrat"/>
                <a:ea typeface="Montserrat"/>
                <a:cs typeface="Montserrat"/>
                <a:sym typeface="Montserrat"/>
              </a:defRPr>
            </a:lvl3pPr>
            <a:lvl4pPr lvl="3" rtl="0" algn="ctr">
              <a:spcBef>
                <a:spcPts val="0"/>
              </a:spcBef>
              <a:spcAft>
                <a:spcPts val="0"/>
              </a:spcAft>
              <a:buSzPts val="12000"/>
              <a:buFont typeface="Montserrat"/>
              <a:buNone/>
              <a:defRPr sz="12000">
                <a:latin typeface="Montserrat"/>
                <a:ea typeface="Montserrat"/>
                <a:cs typeface="Montserrat"/>
                <a:sym typeface="Montserrat"/>
              </a:defRPr>
            </a:lvl4pPr>
            <a:lvl5pPr lvl="4" rtl="0" algn="ctr">
              <a:spcBef>
                <a:spcPts val="0"/>
              </a:spcBef>
              <a:spcAft>
                <a:spcPts val="0"/>
              </a:spcAft>
              <a:buSzPts val="12000"/>
              <a:buFont typeface="Montserrat"/>
              <a:buNone/>
              <a:defRPr sz="12000">
                <a:latin typeface="Montserrat"/>
                <a:ea typeface="Montserrat"/>
                <a:cs typeface="Montserrat"/>
                <a:sym typeface="Montserrat"/>
              </a:defRPr>
            </a:lvl5pPr>
            <a:lvl6pPr lvl="5" rtl="0" algn="ctr">
              <a:spcBef>
                <a:spcPts val="0"/>
              </a:spcBef>
              <a:spcAft>
                <a:spcPts val="0"/>
              </a:spcAft>
              <a:buSzPts val="12000"/>
              <a:buFont typeface="Montserrat"/>
              <a:buNone/>
              <a:defRPr sz="12000">
                <a:latin typeface="Montserrat"/>
                <a:ea typeface="Montserrat"/>
                <a:cs typeface="Montserrat"/>
                <a:sym typeface="Montserrat"/>
              </a:defRPr>
            </a:lvl6pPr>
            <a:lvl7pPr lvl="6" rtl="0" algn="ctr">
              <a:spcBef>
                <a:spcPts val="0"/>
              </a:spcBef>
              <a:spcAft>
                <a:spcPts val="0"/>
              </a:spcAft>
              <a:buSzPts val="12000"/>
              <a:buFont typeface="Montserrat"/>
              <a:buNone/>
              <a:defRPr sz="12000">
                <a:latin typeface="Montserrat"/>
                <a:ea typeface="Montserrat"/>
                <a:cs typeface="Montserrat"/>
                <a:sym typeface="Montserrat"/>
              </a:defRPr>
            </a:lvl7pPr>
            <a:lvl8pPr lvl="7" rtl="0" algn="ctr">
              <a:spcBef>
                <a:spcPts val="0"/>
              </a:spcBef>
              <a:spcAft>
                <a:spcPts val="0"/>
              </a:spcAft>
              <a:buSzPts val="12000"/>
              <a:buFont typeface="Montserrat"/>
              <a:buNone/>
              <a:defRPr sz="12000">
                <a:latin typeface="Montserrat"/>
                <a:ea typeface="Montserrat"/>
                <a:cs typeface="Montserrat"/>
                <a:sym typeface="Montserrat"/>
              </a:defRPr>
            </a:lvl8pPr>
            <a:lvl9pPr lvl="8" rtl="0" algn="ctr">
              <a:spcBef>
                <a:spcPts val="0"/>
              </a:spcBef>
              <a:spcAft>
                <a:spcPts val="0"/>
              </a:spcAft>
              <a:buSzPts val="12000"/>
              <a:buFont typeface="Montserrat"/>
              <a:buNone/>
              <a:defRPr sz="12000">
                <a:latin typeface="Montserrat"/>
                <a:ea typeface="Montserrat"/>
                <a:cs typeface="Montserrat"/>
                <a:sym typeface="Montserrat"/>
              </a:defRPr>
            </a:lvl9pPr>
          </a:lstStyle>
          <a:p>
            <a:r>
              <a:t>xx%</a:t>
            </a:r>
          </a:p>
        </p:txBody>
      </p:sp>
      <p:sp>
        <p:nvSpPr>
          <p:cNvPr id="19" name="Google Shape;19;p3"/>
          <p:cNvSpPr/>
          <p:nvPr/>
        </p:nvSpPr>
        <p:spPr>
          <a:xfrm flipH="1" rot="-5400000">
            <a:off x="1493225" y="-3378006"/>
            <a:ext cx="4059824" cy="9384453"/>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rot="-5400000">
            <a:off x="1703212" y="-1487838"/>
            <a:ext cx="3818852" cy="11062728"/>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rot="-5400000">
            <a:off x="7337272" y="-14647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8981331">
            <a:off x="349083" y="3776489"/>
            <a:ext cx="3278070" cy="3285888"/>
          </a:xfrm>
          <a:custGeom>
            <a:rect b="b" l="l" r="r" t="t"/>
            <a:pathLst>
              <a:path extrusionOk="0" h="8861" w="8840">
                <a:moveTo>
                  <a:pt x="5139" y="1"/>
                </a:moveTo>
                <a:cubicBezTo>
                  <a:pt x="4736" y="1"/>
                  <a:pt x="4334" y="100"/>
                  <a:pt x="3967" y="271"/>
                </a:cubicBezTo>
                <a:cubicBezTo>
                  <a:pt x="3960" y="274"/>
                  <a:pt x="3952" y="279"/>
                  <a:pt x="3945" y="282"/>
                </a:cubicBezTo>
                <a:cubicBezTo>
                  <a:pt x="3941" y="280"/>
                  <a:pt x="3936" y="279"/>
                  <a:pt x="3930" y="279"/>
                </a:cubicBezTo>
                <a:cubicBezTo>
                  <a:pt x="3926" y="279"/>
                  <a:pt x="3922" y="280"/>
                  <a:pt x="3919" y="280"/>
                </a:cubicBezTo>
                <a:cubicBezTo>
                  <a:pt x="3641" y="319"/>
                  <a:pt x="3396" y="474"/>
                  <a:pt x="3174" y="638"/>
                </a:cubicBezTo>
                <a:cubicBezTo>
                  <a:pt x="2936" y="818"/>
                  <a:pt x="2720" y="1026"/>
                  <a:pt x="2507" y="1237"/>
                </a:cubicBezTo>
                <a:cubicBezTo>
                  <a:pt x="2270" y="1473"/>
                  <a:pt x="2082" y="1737"/>
                  <a:pt x="1907" y="2021"/>
                </a:cubicBezTo>
                <a:cubicBezTo>
                  <a:pt x="1770" y="2242"/>
                  <a:pt x="1614" y="2456"/>
                  <a:pt x="1501" y="2692"/>
                </a:cubicBezTo>
                <a:cubicBezTo>
                  <a:pt x="1399" y="2907"/>
                  <a:pt x="1315" y="3356"/>
                  <a:pt x="1644" y="3356"/>
                </a:cubicBezTo>
                <a:cubicBezTo>
                  <a:pt x="1662" y="3356"/>
                  <a:pt x="1681" y="3355"/>
                  <a:pt x="1702" y="3352"/>
                </a:cubicBezTo>
                <a:cubicBezTo>
                  <a:pt x="2050" y="3303"/>
                  <a:pt x="2383" y="3058"/>
                  <a:pt x="2673" y="2874"/>
                </a:cubicBezTo>
                <a:cubicBezTo>
                  <a:pt x="2914" y="2723"/>
                  <a:pt x="3154" y="2580"/>
                  <a:pt x="3413" y="2461"/>
                </a:cubicBezTo>
                <a:cubicBezTo>
                  <a:pt x="3490" y="2425"/>
                  <a:pt x="3642" y="2342"/>
                  <a:pt x="3753" y="2342"/>
                </a:cubicBezTo>
                <a:cubicBezTo>
                  <a:pt x="3776" y="2342"/>
                  <a:pt x="3798" y="2346"/>
                  <a:pt x="3817" y="2354"/>
                </a:cubicBezTo>
                <a:cubicBezTo>
                  <a:pt x="3941" y="2413"/>
                  <a:pt x="3641" y="2837"/>
                  <a:pt x="3600" y="2889"/>
                </a:cubicBezTo>
                <a:cubicBezTo>
                  <a:pt x="3415" y="3128"/>
                  <a:pt x="3174" y="3322"/>
                  <a:pt x="2941" y="3513"/>
                </a:cubicBezTo>
                <a:cubicBezTo>
                  <a:pt x="2704" y="3708"/>
                  <a:pt x="2477" y="3912"/>
                  <a:pt x="2257" y="4127"/>
                </a:cubicBezTo>
                <a:cubicBezTo>
                  <a:pt x="1770" y="4599"/>
                  <a:pt x="1351" y="5134"/>
                  <a:pt x="981" y="5699"/>
                </a:cubicBezTo>
                <a:cubicBezTo>
                  <a:pt x="592" y="6295"/>
                  <a:pt x="331" y="6979"/>
                  <a:pt x="182" y="7673"/>
                </a:cubicBezTo>
                <a:cubicBezTo>
                  <a:pt x="137" y="7884"/>
                  <a:pt x="75" y="8094"/>
                  <a:pt x="43" y="8309"/>
                </a:cubicBezTo>
                <a:cubicBezTo>
                  <a:pt x="21" y="8455"/>
                  <a:pt x="0" y="8631"/>
                  <a:pt x="79" y="8764"/>
                </a:cubicBezTo>
                <a:cubicBezTo>
                  <a:pt x="122" y="8835"/>
                  <a:pt x="191" y="8861"/>
                  <a:pt x="264" y="8861"/>
                </a:cubicBezTo>
                <a:cubicBezTo>
                  <a:pt x="328" y="8861"/>
                  <a:pt x="396" y="8841"/>
                  <a:pt x="452" y="8816"/>
                </a:cubicBezTo>
                <a:cubicBezTo>
                  <a:pt x="726" y="8694"/>
                  <a:pt x="982" y="8500"/>
                  <a:pt x="1225" y="8325"/>
                </a:cubicBezTo>
                <a:cubicBezTo>
                  <a:pt x="1750" y="7954"/>
                  <a:pt x="2241" y="7539"/>
                  <a:pt x="2733" y="7128"/>
                </a:cubicBezTo>
                <a:cubicBezTo>
                  <a:pt x="3243" y="6706"/>
                  <a:pt x="3757" y="6289"/>
                  <a:pt x="4312" y="5926"/>
                </a:cubicBezTo>
                <a:cubicBezTo>
                  <a:pt x="4586" y="5747"/>
                  <a:pt x="4870" y="5585"/>
                  <a:pt x="5164" y="5443"/>
                </a:cubicBezTo>
                <a:cubicBezTo>
                  <a:pt x="5189" y="5430"/>
                  <a:pt x="5343" y="5337"/>
                  <a:pt x="5403" y="5337"/>
                </a:cubicBezTo>
                <a:cubicBezTo>
                  <a:pt x="5412" y="5337"/>
                  <a:pt x="5420" y="5339"/>
                  <a:pt x="5424" y="5345"/>
                </a:cubicBezTo>
                <a:cubicBezTo>
                  <a:pt x="5454" y="5392"/>
                  <a:pt x="5427" y="5504"/>
                  <a:pt x="5424" y="5555"/>
                </a:cubicBezTo>
                <a:cubicBezTo>
                  <a:pt x="5413" y="5721"/>
                  <a:pt x="5438" y="5901"/>
                  <a:pt x="5568" y="6018"/>
                </a:cubicBezTo>
                <a:cubicBezTo>
                  <a:pt x="5624" y="6069"/>
                  <a:pt x="5691" y="6088"/>
                  <a:pt x="5761" y="6088"/>
                </a:cubicBezTo>
                <a:cubicBezTo>
                  <a:pt x="5827" y="6088"/>
                  <a:pt x="5894" y="6071"/>
                  <a:pt x="5955" y="6046"/>
                </a:cubicBezTo>
                <a:cubicBezTo>
                  <a:pt x="6289" y="5906"/>
                  <a:pt x="6553" y="5598"/>
                  <a:pt x="6793" y="5339"/>
                </a:cubicBezTo>
                <a:cubicBezTo>
                  <a:pt x="6968" y="5150"/>
                  <a:pt x="7106" y="4927"/>
                  <a:pt x="7269" y="4727"/>
                </a:cubicBezTo>
                <a:cubicBezTo>
                  <a:pt x="7497" y="4449"/>
                  <a:pt x="7743" y="4184"/>
                  <a:pt x="7985" y="3917"/>
                </a:cubicBezTo>
                <a:cubicBezTo>
                  <a:pt x="8197" y="3681"/>
                  <a:pt x="8404" y="3432"/>
                  <a:pt x="8579" y="3166"/>
                </a:cubicBezTo>
                <a:cubicBezTo>
                  <a:pt x="8656" y="3046"/>
                  <a:pt x="8840" y="2746"/>
                  <a:pt x="8631" y="2652"/>
                </a:cubicBezTo>
                <a:cubicBezTo>
                  <a:pt x="8590" y="2633"/>
                  <a:pt x="8546" y="2626"/>
                  <a:pt x="8499" y="2626"/>
                </a:cubicBezTo>
                <a:cubicBezTo>
                  <a:pt x="8375" y="2626"/>
                  <a:pt x="8238" y="2676"/>
                  <a:pt x="8127" y="2691"/>
                </a:cubicBezTo>
                <a:cubicBezTo>
                  <a:pt x="7944" y="2714"/>
                  <a:pt x="7762" y="2746"/>
                  <a:pt x="7580" y="2774"/>
                </a:cubicBezTo>
                <a:cubicBezTo>
                  <a:pt x="7335" y="2810"/>
                  <a:pt x="7075" y="2850"/>
                  <a:pt x="6819" y="2850"/>
                </a:cubicBezTo>
                <a:cubicBezTo>
                  <a:pt x="6654" y="2850"/>
                  <a:pt x="6490" y="2833"/>
                  <a:pt x="6334" y="2789"/>
                </a:cubicBezTo>
                <a:cubicBezTo>
                  <a:pt x="6175" y="2743"/>
                  <a:pt x="6034" y="2647"/>
                  <a:pt x="5977" y="2487"/>
                </a:cubicBezTo>
                <a:cubicBezTo>
                  <a:pt x="5913" y="2301"/>
                  <a:pt x="5958" y="2075"/>
                  <a:pt x="6000" y="1890"/>
                </a:cubicBezTo>
                <a:cubicBezTo>
                  <a:pt x="6088" y="1510"/>
                  <a:pt x="6276" y="1145"/>
                  <a:pt x="6301" y="752"/>
                </a:cubicBezTo>
                <a:cubicBezTo>
                  <a:pt x="6327" y="353"/>
                  <a:pt x="6031" y="145"/>
                  <a:pt x="5674" y="62"/>
                </a:cubicBezTo>
                <a:cubicBezTo>
                  <a:pt x="5497" y="20"/>
                  <a:pt x="5318" y="1"/>
                  <a:pt x="5139"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bg>
      <p:bgPr>
        <a:solidFill>
          <a:schemeClr val="lt2"/>
        </a:solidFill>
      </p:bgPr>
    </p:bg>
    <p:spTree>
      <p:nvGrpSpPr>
        <p:cNvPr id="223" name="Shape 223"/>
        <p:cNvGrpSpPr/>
        <p:nvPr/>
      </p:nvGrpSpPr>
      <p:grpSpPr>
        <a:xfrm>
          <a:off x="0" y="0"/>
          <a:ext cx="0" cy="0"/>
          <a:chOff x="0" y="0"/>
          <a:chExt cx="0" cy="0"/>
        </a:xfrm>
      </p:grpSpPr>
      <p:sp>
        <p:nvSpPr>
          <p:cNvPr id="224" name="Google Shape;224;p21"/>
          <p:cNvSpPr txBox="1"/>
          <p:nvPr>
            <p:ph type="title"/>
          </p:nvPr>
        </p:nvSpPr>
        <p:spPr>
          <a:xfrm>
            <a:off x="5596675" y="1667850"/>
            <a:ext cx="2834100" cy="478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Font typeface="Bevan"/>
              <a:buNone/>
              <a:defRPr>
                <a:latin typeface="Bevan"/>
                <a:ea typeface="Bevan"/>
                <a:cs typeface="Bevan"/>
                <a:sym typeface="Bevan"/>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25" name="Google Shape;225;p21"/>
          <p:cNvSpPr txBox="1"/>
          <p:nvPr>
            <p:ph idx="1" type="subTitle"/>
          </p:nvPr>
        </p:nvSpPr>
        <p:spPr>
          <a:xfrm>
            <a:off x="5596675" y="2146050"/>
            <a:ext cx="2834100" cy="1329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Dosis"/>
              <a:buNone/>
              <a:defRPr sz="1600">
                <a:latin typeface="Dosis"/>
                <a:ea typeface="Dosis"/>
                <a:cs typeface="Dosis"/>
                <a:sym typeface="Dosis"/>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2">
    <p:bg>
      <p:bgPr>
        <a:solidFill>
          <a:schemeClr val="lt2"/>
        </a:solidFill>
      </p:bgPr>
    </p:bg>
    <p:spTree>
      <p:nvGrpSpPr>
        <p:cNvPr id="226" name="Shape 226"/>
        <p:cNvGrpSpPr/>
        <p:nvPr/>
      </p:nvGrpSpPr>
      <p:grpSpPr>
        <a:xfrm>
          <a:off x="0" y="0"/>
          <a:ext cx="0" cy="0"/>
          <a:chOff x="0" y="0"/>
          <a:chExt cx="0" cy="0"/>
        </a:xfrm>
      </p:grpSpPr>
      <p:sp>
        <p:nvSpPr>
          <p:cNvPr id="227" name="Google Shape;227;p22"/>
          <p:cNvSpPr txBox="1"/>
          <p:nvPr>
            <p:ph type="title"/>
          </p:nvPr>
        </p:nvSpPr>
        <p:spPr>
          <a:xfrm>
            <a:off x="713225" y="1862400"/>
            <a:ext cx="3653400" cy="478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Font typeface="Bevan"/>
              <a:buNone/>
              <a:defRPr>
                <a:latin typeface="Bevan"/>
                <a:ea typeface="Bevan"/>
                <a:cs typeface="Bevan"/>
                <a:sym typeface="Bevan"/>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228" name="Google Shape;228;p22"/>
          <p:cNvSpPr txBox="1"/>
          <p:nvPr>
            <p:ph idx="1" type="subTitle"/>
          </p:nvPr>
        </p:nvSpPr>
        <p:spPr>
          <a:xfrm>
            <a:off x="713225" y="2340600"/>
            <a:ext cx="3653400" cy="9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29" name="Google Shape;229;p22"/>
          <p:cNvSpPr/>
          <p:nvPr/>
        </p:nvSpPr>
        <p:spPr>
          <a:xfrm rot="5400000">
            <a:off x="3919061" y="-3726081"/>
            <a:ext cx="4059824" cy="9384453"/>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rot="-5400000">
            <a:off x="5500356" y="2385834"/>
            <a:ext cx="4269303" cy="3653386"/>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1_1_1">
    <p:bg>
      <p:bgPr>
        <a:solidFill>
          <a:schemeClr val="lt2"/>
        </a:solidFill>
      </p:bgPr>
    </p:bg>
    <p:spTree>
      <p:nvGrpSpPr>
        <p:cNvPr id="231" name="Shape 231"/>
        <p:cNvGrpSpPr/>
        <p:nvPr/>
      </p:nvGrpSpPr>
      <p:grpSpPr>
        <a:xfrm>
          <a:off x="0" y="0"/>
          <a:ext cx="0" cy="0"/>
          <a:chOff x="0" y="0"/>
          <a:chExt cx="0" cy="0"/>
        </a:xfrm>
      </p:grpSpPr>
      <p:sp>
        <p:nvSpPr>
          <p:cNvPr id="232" name="Google Shape;232;p23"/>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33" name="Google Shape;233;p23"/>
          <p:cNvSpPr txBox="1"/>
          <p:nvPr>
            <p:ph idx="1" type="subTitle"/>
          </p:nvPr>
        </p:nvSpPr>
        <p:spPr>
          <a:xfrm>
            <a:off x="713225" y="1852850"/>
            <a:ext cx="2294700" cy="38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p:txBody>
      </p:sp>
      <p:sp>
        <p:nvSpPr>
          <p:cNvPr id="234" name="Google Shape;234;p23"/>
          <p:cNvSpPr txBox="1"/>
          <p:nvPr>
            <p:ph idx="2" type="subTitle"/>
          </p:nvPr>
        </p:nvSpPr>
        <p:spPr>
          <a:xfrm>
            <a:off x="713225" y="2096550"/>
            <a:ext cx="2294700" cy="7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1600"/>
              <a:buFont typeface="Dosis"/>
              <a:buNone/>
              <a:defRPr sz="1600">
                <a:latin typeface="Dosis"/>
                <a:ea typeface="Dosis"/>
                <a:cs typeface="Dosis"/>
                <a:sym typeface="Dosis"/>
              </a:defRPr>
            </a:lvl2pPr>
            <a:lvl3pPr lvl="2" rtl="0" algn="ctr">
              <a:lnSpc>
                <a:spcPct val="100000"/>
              </a:lnSpc>
              <a:spcBef>
                <a:spcPts val="0"/>
              </a:spcBef>
              <a:spcAft>
                <a:spcPts val="0"/>
              </a:spcAft>
              <a:buSzPts val="1600"/>
              <a:buFont typeface="Dosis"/>
              <a:buNone/>
              <a:defRPr sz="1600">
                <a:latin typeface="Dosis"/>
                <a:ea typeface="Dosis"/>
                <a:cs typeface="Dosis"/>
                <a:sym typeface="Dosis"/>
              </a:defRPr>
            </a:lvl3pPr>
            <a:lvl4pPr lvl="3" rtl="0" algn="ctr">
              <a:lnSpc>
                <a:spcPct val="100000"/>
              </a:lnSpc>
              <a:spcBef>
                <a:spcPts val="0"/>
              </a:spcBef>
              <a:spcAft>
                <a:spcPts val="0"/>
              </a:spcAft>
              <a:buSzPts val="1600"/>
              <a:buFont typeface="Dosis"/>
              <a:buNone/>
              <a:defRPr sz="1600">
                <a:latin typeface="Dosis"/>
                <a:ea typeface="Dosis"/>
                <a:cs typeface="Dosis"/>
                <a:sym typeface="Dosis"/>
              </a:defRPr>
            </a:lvl4pPr>
            <a:lvl5pPr lvl="4" rtl="0" algn="ctr">
              <a:lnSpc>
                <a:spcPct val="100000"/>
              </a:lnSpc>
              <a:spcBef>
                <a:spcPts val="0"/>
              </a:spcBef>
              <a:spcAft>
                <a:spcPts val="0"/>
              </a:spcAft>
              <a:buSzPts val="1600"/>
              <a:buFont typeface="Dosis"/>
              <a:buNone/>
              <a:defRPr sz="1600">
                <a:latin typeface="Dosis"/>
                <a:ea typeface="Dosis"/>
                <a:cs typeface="Dosis"/>
                <a:sym typeface="Dosis"/>
              </a:defRPr>
            </a:lvl5pPr>
            <a:lvl6pPr lvl="5" rtl="0" algn="ctr">
              <a:lnSpc>
                <a:spcPct val="100000"/>
              </a:lnSpc>
              <a:spcBef>
                <a:spcPts val="0"/>
              </a:spcBef>
              <a:spcAft>
                <a:spcPts val="0"/>
              </a:spcAft>
              <a:buSzPts val="1600"/>
              <a:buFont typeface="Dosis"/>
              <a:buNone/>
              <a:defRPr sz="1600">
                <a:latin typeface="Dosis"/>
                <a:ea typeface="Dosis"/>
                <a:cs typeface="Dosis"/>
                <a:sym typeface="Dosis"/>
              </a:defRPr>
            </a:lvl6pPr>
            <a:lvl7pPr lvl="6" rtl="0" algn="ctr">
              <a:lnSpc>
                <a:spcPct val="100000"/>
              </a:lnSpc>
              <a:spcBef>
                <a:spcPts val="0"/>
              </a:spcBef>
              <a:spcAft>
                <a:spcPts val="0"/>
              </a:spcAft>
              <a:buSzPts val="1600"/>
              <a:buFont typeface="Dosis"/>
              <a:buNone/>
              <a:defRPr sz="1600">
                <a:latin typeface="Dosis"/>
                <a:ea typeface="Dosis"/>
                <a:cs typeface="Dosis"/>
                <a:sym typeface="Dosis"/>
              </a:defRPr>
            </a:lvl7pPr>
            <a:lvl8pPr lvl="7" rtl="0" algn="ctr">
              <a:lnSpc>
                <a:spcPct val="100000"/>
              </a:lnSpc>
              <a:spcBef>
                <a:spcPts val="0"/>
              </a:spcBef>
              <a:spcAft>
                <a:spcPts val="0"/>
              </a:spcAft>
              <a:buSzPts val="1600"/>
              <a:buFont typeface="Dosis"/>
              <a:buNone/>
              <a:defRPr sz="1600">
                <a:latin typeface="Dosis"/>
                <a:ea typeface="Dosis"/>
                <a:cs typeface="Dosis"/>
                <a:sym typeface="Dosis"/>
              </a:defRPr>
            </a:lvl8pPr>
            <a:lvl9pPr lvl="8" rtl="0" algn="ctr">
              <a:lnSpc>
                <a:spcPct val="100000"/>
              </a:lnSpc>
              <a:spcBef>
                <a:spcPts val="0"/>
              </a:spcBef>
              <a:spcAft>
                <a:spcPts val="0"/>
              </a:spcAft>
              <a:buSzPts val="1600"/>
              <a:buFont typeface="Dosis"/>
              <a:buNone/>
              <a:defRPr sz="1600">
                <a:latin typeface="Dosis"/>
                <a:ea typeface="Dosis"/>
                <a:cs typeface="Dosis"/>
                <a:sym typeface="Dosis"/>
              </a:defRPr>
            </a:lvl9pPr>
          </a:lstStyle>
          <a:p/>
        </p:txBody>
      </p:sp>
      <p:sp>
        <p:nvSpPr>
          <p:cNvPr id="235" name="Google Shape;235;p23"/>
          <p:cNvSpPr txBox="1"/>
          <p:nvPr>
            <p:ph idx="3" type="subTitle"/>
          </p:nvPr>
        </p:nvSpPr>
        <p:spPr>
          <a:xfrm>
            <a:off x="6136025" y="1852850"/>
            <a:ext cx="2294700" cy="38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p:txBody>
      </p:sp>
      <p:sp>
        <p:nvSpPr>
          <p:cNvPr id="236" name="Google Shape;236;p23"/>
          <p:cNvSpPr txBox="1"/>
          <p:nvPr>
            <p:ph idx="4" type="subTitle"/>
          </p:nvPr>
        </p:nvSpPr>
        <p:spPr>
          <a:xfrm>
            <a:off x="6136025" y="2096550"/>
            <a:ext cx="2294700" cy="7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1600"/>
              <a:buFont typeface="Dosis"/>
              <a:buNone/>
              <a:defRPr sz="1600">
                <a:latin typeface="Dosis"/>
                <a:ea typeface="Dosis"/>
                <a:cs typeface="Dosis"/>
                <a:sym typeface="Dosis"/>
              </a:defRPr>
            </a:lvl2pPr>
            <a:lvl3pPr lvl="2" rtl="0" algn="ctr">
              <a:lnSpc>
                <a:spcPct val="100000"/>
              </a:lnSpc>
              <a:spcBef>
                <a:spcPts val="0"/>
              </a:spcBef>
              <a:spcAft>
                <a:spcPts val="0"/>
              </a:spcAft>
              <a:buSzPts val="1600"/>
              <a:buFont typeface="Dosis"/>
              <a:buNone/>
              <a:defRPr sz="1600">
                <a:latin typeface="Dosis"/>
                <a:ea typeface="Dosis"/>
                <a:cs typeface="Dosis"/>
                <a:sym typeface="Dosis"/>
              </a:defRPr>
            </a:lvl3pPr>
            <a:lvl4pPr lvl="3" rtl="0" algn="ctr">
              <a:lnSpc>
                <a:spcPct val="100000"/>
              </a:lnSpc>
              <a:spcBef>
                <a:spcPts val="0"/>
              </a:spcBef>
              <a:spcAft>
                <a:spcPts val="0"/>
              </a:spcAft>
              <a:buSzPts val="1600"/>
              <a:buFont typeface="Dosis"/>
              <a:buNone/>
              <a:defRPr sz="1600">
                <a:latin typeface="Dosis"/>
                <a:ea typeface="Dosis"/>
                <a:cs typeface="Dosis"/>
                <a:sym typeface="Dosis"/>
              </a:defRPr>
            </a:lvl4pPr>
            <a:lvl5pPr lvl="4" rtl="0" algn="ctr">
              <a:lnSpc>
                <a:spcPct val="100000"/>
              </a:lnSpc>
              <a:spcBef>
                <a:spcPts val="0"/>
              </a:spcBef>
              <a:spcAft>
                <a:spcPts val="0"/>
              </a:spcAft>
              <a:buSzPts val="1600"/>
              <a:buFont typeface="Dosis"/>
              <a:buNone/>
              <a:defRPr sz="1600">
                <a:latin typeface="Dosis"/>
                <a:ea typeface="Dosis"/>
                <a:cs typeface="Dosis"/>
                <a:sym typeface="Dosis"/>
              </a:defRPr>
            </a:lvl5pPr>
            <a:lvl6pPr lvl="5" rtl="0" algn="ctr">
              <a:lnSpc>
                <a:spcPct val="100000"/>
              </a:lnSpc>
              <a:spcBef>
                <a:spcPts val="0"/>
              </a:spcBef>
              <a:spcAft>
                <a:spcPts val="0"/>
              </a:spcAft>
              <a:buSzPts val="1600"/>
              <a:buFont typeface="Dosis"/>
              <a:buNone/>
              <a:defRPr sz="1600">
                <a:latin typeface="Dosis"/>
                <a:ea typeface="Dosis"/>
                <a:cs typeface="Dosis"/>
                <a:sym typeface="Dosis"/>
              </a:defRPr>
            </a:lvl6pPr>
            <a:lvl7pPr lvl="6" rtl="0" algn="ctr">
              <a:lnSpc>
                <a:spcPct val="100000"/>
              </a:lnSpc>
              <a:spcBef>
                <a:spcPts val="0"/>
              </a:spcBef>
              <a:spcAft>
                <a:spcPts val="0"/>
              </a:spcAft>
              <a:buSzPts val="1600"/>
              <a:buFont typeface="Dosis"/>
              <a:buNone/>
              <a:defRPr sz="1600">
                <a:latin typeface="Dosis"/>
                <a:ea typeface="Dosis"/>
                <a:cs typeface="Dosis"/>
                <a:sym typeface="Dosis"/>
              </a:defRPr>
            </a:lvl7pPr>
            <a:lvl8pPr lvl="7" rtl="0" algn="ctr">
              <a:lnSpc>
                <a:spcPct val="100000"/>
              </a:lnSpc>
              <a:spcBef>
                <a:spcPts val="0"/>
              </a:spcBef>
              <a:spcAft>
                <a:spcPts val="0"/>
              </a:spcAft>
              <a:buSzPts val="1600"/>
              <a:buFont typeface="Dosis"/>
              <a:buNone/>
              <a:defRPr sz="1600">
                <a:latin typeface="Dosis"/>
                <a:ea typeface="Dosis"/>
                <a:cs typeface="Dosis"/>
                <a:sym typeface="Dosis"/>
              </a:defRPr>
            </a:lvl8pPr>
            <a:lvl9pPr lvl="8" rtl="0" algn="ctr">
              <a:lnSpc>
                <a:spcPct val="100000"/>
              </a:lnSpc>
              <a:spcBef>
                <a:spcPts val="0"/>
              </a:spcBef>
              <a:spcAft>
                <a:spcPts val="0"/>
              </a:spcAft>
              <a:buSzPts val="1600"/>
              <a:buFont typeface="Dosis"/>
              <a:buNone/>
              <a:defRPr sz="1600">
                <a:latin typeface="Dosis"/>
                <a:ea typeface="Dosis"/>
                <a:cs typeface="Dosis"/>
                <a:sym typeface="Dosis"/>
              </a:defRPr>
            </a:lvl9pPr>
          </a:lstStyle>
          <a:p/>
        </p:txBody>
      </p:sp>
      <p:sp>
        <p:nvSpPr>
          <p:cNvPr id="237" name="Google Shape;237;p23"/>
          <p:cNvSpPr txBox="1"/>
          <p:nvPr>
            <p:ph idx="5" type="subTitle"/>
          </p:nvPr>
        </p:nvSpPr>
        <p:spPr>
          <a:xfrm>
            <a:off x="3424625" y="1852850"/>
            <a:ext cx="2294700" cy="38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p:txBody>
      </p:sp>
      <p:sp>
        <p:nvSpPr>
          <p:cNvPr id="238" name="Google Shape;238;p23"/>
          <p:cNvSpPr txBox="1"/>
          <p:nvPr>
            <p:ph idx="6" type="subTitle"/>
          </p:nvPr>
        </p:nvSpPr>
        <p:spPr>
          <a:xfrm>
            <a:off x="3424625" y="2096550"/>
            <a:ext cx="2294700" cy="7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1600"/>
              <a:buFont typeface="Dosis"/>
              <a:buNone/>
              <a:defRPr sz="1600">
                <a:latin typeface="Dosis"/>
                <a:ea typeface="Dosis"/>
                <a:cs typeface="Dosis"/>
                <a:sym typeface="Dosis"/>
              </a:defRPr>
            </a:lvl2pPr>
            <a:lvl3pPr lvl="2" rtl="0" algn="ctr">
              <a:lnSpc>
                <a:spcPct val="100000"/>
              </a:lnSpc>
              <a:spcBef>
                <a:spcPts val="0"/>
              </a:spcBef>
              <a:spcAft>
                <a:spcPts val="0"/>
              </a:spcAft>
              <a:buSzPts val="1600"/>
              <a:buFont typeface="Dosis"/>
              <a:buNone/>
              <a:defRPr sz="1600">
                <a:latin typeface="Dosis"/>
                <a:ea typeface="Dosis"/>
                <a:cs typeface="Dosis"/>
                <a:sym typeface="Dosis"/>
              </a:defRPr>
            </a:lvl3pPr>
            <a:lvl4pPr lvl="3" rtl="0" algn="ctr">
              <a:lnSpc>
                <a:spcPct val="100000"/>
              </a:lnSpc>
              <a:spcBef>
                <a:spcPts val="0"/>
              </a:spcBef>
              <a:spcAft>
                <a:spcPts val="0"/>
              </a:spcAft>
              <a:buSzPts val="1600"/>
              <a:buFont typeface="Dosis"/>
              <a:buNone/>
              <a:defRPr sz="1600">
                <a:latin typeface="Dosis"/>
                <a:ea typeface="Dosis"/>
                <a:cs typeface="Dosis"/>
                <a:sym typeface="Dosis"/>
              </a:defRPr>
            </a:lvl4pPr>
            <a:lvl5pPr lvl="4" rtl="0" algn="ctr">
              <a:lnSpc>
                <a:spcPct val="100000"/>
              </a:lnSpc>
              <a:spcBef>
                <a:spcPts val="0"/>
              </a:spcBef>
              <a:spcAft>
                <a:spcPts val="0"/>
              </a:spcAft>
              <a:buSzPts val="1600"/>
              <a:buFont typeface="Dosis"/>
              <a:buNone/>
              <a:defRPr sz="1600">
                <a:latin typeface="Dosis"/>
                <a:ea typeface="Dosis"/>
                <a:cs typeface="Dosis"/>
                <a:sym typeface="Dosis"/>
              </a:defRPr>
            </a:lvl5pPr>
            <a:lvl6pPr lvl="5" rtl="0" algn="ctr">
              <a:lnSpc>
                <a:spcPct val="100000"/>
              </a:lnSpc>
              <a:spcBef>
                <a:spcPts val="0"/>
              </a:spcBef>
              <a:spcAft>
                <a:spcPts val="0"/>
              </a:spcAft>
              <a:buSzPts val="1600"/>
              <a:buFont typeface="Dosis"/>
              <a:buNone/>
              <a:defRPr sz="1600">
                <a:latin typeface="Dosis"/>
                <a:ea typeface="Dosis"/>
                <a:cs typeface="Dosis"/>
                <a:sym typeface="Dosis"/>
              </a:defRPr>
            </a:lvl6pPr>
            <a:lvl7pPr lvl="6" rtl="0" algn="ctr">
              <a:lnSpc>
                <a:spcPct val="100000"/>
              </a:lnSpc>
              <a:spcBef>
                <a:spcPts val="0"/>
              </a:spcBef>
              <a:spcAft>
                <a:spcPts val="0"/>
              </a:spcAft>
              <a:buSzPts val="1600"/>
              <a:buFont typeface="Dosis"/>
              <a:buNone/>
              <a:defRPr sz="1600">
                <a:latin typeface="Dosis"/>
                <a:ea typeface="Dosis"/>
                <a:cs typeface="Dosis"/>
                <a:sym typeface="Dosis"/>
              </a:defRPr>
            </a:lvl7pPr>
            <a:lvl8pPr lvl="7" rtl="0" algn="ctr">
              <a:lnSpc>
                <a:spcPct val="100000"/>
              </a:lnSpc>
              <a:spcBef>
                <a:spcPts val="0"/>
              </a:spcBef>
              <a:spcAft>
                <a:spcPts val="0"/>
              </a:spcAft>
              <a:buSzPts val="1600"/>
              <a:buFont typeface="Dosis"/>
              <a:buNone/>
              <a:defRPr sz="1600">
                <a:latin typeface="Dosis"/>
                <a:ea typeface="Dosis"/>
                <a:cs typeface="Dosis"/>
                <a:sym typeface="Dosis"/>
              </a:defRPr>
            </a:lvl8pPr>
            <a:lvl9pPr lvl="8" rtl="0" algn="ctr">
              <a:lnSpc>
                <a:spcPct val="100000"/>
              </a:lnSpc>
              <a:spcBef>
                <a:spcPts val="0"/>
              </a:spcBef>
              <a:spcAft>
                <a:spcPts val="0"/>
              </a:spcAft>
              <a:buSzPts val="1600"/>
              <a:buFont typeface="Dosis"/>
              <a:buNone/>
              <a:defRPr sz="1600">
                <a:latin typeface="Dosis"/>
                <a:ea typeface="Dosis"/>
                <a:cs typeface="Dosis"/>
                <a:sym typeface="Dosis"/>
              </a:defRPr>
            </a:lvl9pPr>
          </a:lstStyle>
          <a:p/>
        </p:txBody>
      </p:sp>
      <p:sp>
        <p:nvSpPr>
          <p:cNvPr id="239" name="Google Shape;239;p23"/>
          <p:cNvSpPr/>
          <p:nvPr/>
        </p:nvSpPr>
        <p:spPr>
          <a:xfrm rot="5400000">
            <a:off x="3292433" y="-805665"/>
            <a:ext cx="3818852" cy="10403733"/>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rot="-5400000">
            <a:off x="6096543" y="2439679"/>
            <a:ext cx="3638952" cy="3113942"/>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txBox="1"/>
          <p:nvPr>
            <p:ph idx="7" type="subTitle"/>
          </p:nvPr>
        </p:nvSpPr>
        <p:spPr>
          <a:xfrm>
            <a:off x="713225" y="3554975"/>
            <a:ext cx="2294700" cy="38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p:txBody>
      </p:sp>
      <p:sp>
        <p:nvSpPr>
          <p:cNvPr id="242" name="Google Shape;242;p23"/>
          <p:cNvSpPr txBox="1"/>
          <p:nvPr>
            <p:ph idx="8" type="subTitle"/>
          </p:nvPr>
        </p:nvSpPr>
        <p:spPr>
          <a:xfrm>
            <a:off x="713225" y="3798675"/>
            <a:ext cx="2294700" cy="7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1600"/>
              <a:buFont typeface="Dosis"/>
              <a:buNone/>
              <a:defRPr sz="1600">
                <a:latin typeface="Dosis"/>
                <a:ea typeface="Dosis"/>
                <a:cs typeface="Dosis"/>
                <a:sym typeface="Dosis"/>
              </a:defRPr>
            </a:lvl2pPr>
            <a:lvl3pPr lvl="2" rtl="0" algn="ctr">
              <a:lnSpc>
                <a:spcPct val="100000"/>
              </a:lnSpc>
              <a:spcBef>
                <a:spcPts val="0"/>
              </a:spcBef>
              <a:spcAft>
                <a:spcPts val="0"/>
              </a:spcAft>
              <a:buSzPts val="1600"/>
              <a:buFont typeface="Dosis"/>
              <a:buNone/>
              <a:defRPr sz="1600">
                <a:latin typeface="Dosis"/>
                <a:ea typeface="Dosis"/>
                <a:cs typeface="Dosis"/>
                <a:sym typeface="Dosis"/>
              </a:defRPr>
            </a:lvl3pPr>
            <a:lvl4pPr lvl="3" rtl="0" algn="ctr">
              <a:lnSpc>
                <a:spcPct val="100000"/>
              </a:lnSpc>
              <a:spcBef>
                <a:spcPts val="0"/>
              </a:spcBef>
              <a:spcAft>
                <a:spcPts val="0"/>
              </a:spcAft>
              <a:buSzPts val="1600"/>
              <a:buFont typeface="Dosis"/>
              <a:buNone/>
              <a:defRPr sz="1600">
                <a:latin typeface="Dosis"/>
                <a:ea typeface="Dosis"/>
                <a:cs typeface="Dosis"/>
                <a:sym typeface="Dosis"/>
              </a:defRPr>
            </a:lvl4pPr>
            <a:lvl5pPr lvl="4" rtl="0" algn="ctr">
              <a:lnSpc>
                <a:spcPct val="100000"/>
              </a:lnSpc>
              <a:spcBef>
                <a:spcPts val="0"/>
              </a:spcBef>
              <a:spcAft>
                <a:spcPts val="0"/>
              </a:spcAft>
              <a:buSzPts val="1600"/>
              <a:buFont typeface="Dosis"/>
              <a:buNone/>
              <a:defRPr sz="1600">
                <a:latin typeface="Dosis"/>
                <a:ea typeface="Dosis"/>
                <a:cs typeface="Dosis"/>
                <a:sym typeface="Dosis"/>
              </a:defRPr>
            </a:lvl5pPr>
            <a:lvl6pPr lvl="5" rtl="0" algn="ctr">
              <a:lnSpc>
                <a:spcPct val="100000"/>
              </a:lnSpc>
              <a:spcBef>
                <a:spcPts val="0"/>
              </a:spcBef>
              <a:spcAft>
                <a:spcPts val="0"/>
              </a:spcAft>
              <a:buSzPts val="1600"/>
              <a:buFont typeface="Dosis"/>
              <a:buNone/>
              <a:defRPr sz="1600">
                <a:latin typeface="Dosis"/>
                <a:ea typeface="Dosis"/>
                <a:cs typeface="Dosis"/>
                <a:sym typeface="Dosis"/>
              </a:defRPr>
            </a:lvl6pPr>
            <a:lvl7pPr lvl="6" rtl="0" algn="ctr">
              <a:lnSpc>
                <a:spcPct val="100000"/>
              </a:lnSpc>
              <a:spcBef>
                <a:spcPts val="0"/>
              </a:spcBef>
              <a:spcAft>
                <a:spcPts val="0"/>
              </a:spcAft>
              <a:buSzPts val="1600"/>
              <a:buFont typeface="Dosis"/>
              <a:buNone/>
              <a:defRPr sz="1600">
                <a:latin typeface="Dosis"/>
                <a:ea typeface="Dosis"/>
                <a:cs typeface="Dosis"/>
                <a:sym typeface="Dosis"/>
              </a:defRPr>
            </a:lvl7pPr>
            <a:lvl8pPr lvl="7" rtl="0" algn="ctr">
              <a:lnSpc>
                <a:spcPct val="100000"/>
              </a:lnSpc>
              <a:spcBef>
                <a:spcPts val="0"/>
              </a:spcBef>
              <a:spcAft>
                <a:spcPts val="0"/>
              </a:spcAft>
              <a:buSzPts val="1600"/>
              <a:buFont typeface="Dosis"/>
              <a:buNone/>
              <a:defRPr sz="1600">
                <a:latin typeface="Dosis"/>
                <a:ea typeface="Dosis"/>
                <a:cs typeface="Dosis"/>
                <a:sym typeface="Dosis"/>
              </a:defRPr>
            </a:lvl8pPr>
            <a:lvl9pPr lvl="8" rtl="0" algn="ctr">
              <a:lnSpc>
                <a:spcPct val="100000"/>
              </a:lnSpc>
              <a:spcBef>
                <a:spcPts val="0"/>
              </a:spcBef>
              <a:spcAft>
                <a:spcPts val="0"/>
              </a:spcAft>
              <a:buSzPts val="1600"/>
              <a:buFont typeface="Dosis"/>
              <a:buNone/>
              <a:defRPr sz="1600">
                <a:latin typeface="Dosis"/>
                <a:ea typeface="Dosis"/>
                <a:cs typeface="Dosis"/>
                <a:sym typeface="Dosis"/>
              </a:defRPr>
            </a:lvl9pPr>
          </a:lstStyle>
          <a:p/>
        </p:txBody>
      </p:sp>
      <p:sp>
        <p:nvSpPr>
          <p:cNvPr id="243" name="Google Shape;243;p23"/>
          <p:cNvSpPr txBox="1"/>
          <p:nvPr>
            <p:ph idx="9" type="subTitle"/>
          </p:nvPr>
        </p:nvSpPr>
        <p:spPr>
          <a:xfrm>
            <a:off x="6136025" y="3554975"/>
            <a:ext cx="2294700" cy="38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p:txBody>
      </p:sp>
      <p:sp>
        <p:nvSpPr>
          <p:cNvPr id="244" name="Google Shape;244;p23"/>
          <p:cNvSpPr txBox="1"/>
          <p:nvPr>
            <p:ph idx="13" type="subTitle"/>
          </p:nvPr>
        </p:nvSpPr>
        <p:spPr>
          <a:xfrm>
            <a:off x="6136025" y="3798675"/>
            <a:ext cx="2294700" cy="7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1600"/>
              <a:buFont typeface="Dosis"/>
              <a:buNone/>
              <a:defRPr sz="1600">
                <a:latin typeface="Dosis"/>
                <a:ea typeface="Dosis"/>
                <a:cs typeface="Dosis"/>
                <a:sym typeface="Dosis"/>
              </a:defRPr>
            </a:lvl2pPr>
            <a:lvl3pPr lvl="2" rtl="0" algn="ctr">
              <a:lnSpc>
                <a:spcPct val="100000"/>
              </a:lnSpc>
              <a:spcBef>
                <a:spcPts val="0"/>
              </a:spcBef>
              <a:spcAft>
                <a:spcPts val="0"/>
              </a:spcAft>
              <a:buSzPts val="1600"/>
              <a:buFont typeface="Dosis"/>
              <a:buNone/>
              <a:defRPr sz="1600">
                <a:latin typeface="Dosis"/>
                <a:ea typeface="Dosis"/>
                <a:cs typeface="Dosis"/>
                <a:sym typeface="Dosis"/>
              </a:defRPr>
            </a:lvl3pPr>
            <a:lvl4pPr lvl="3" rtl="0" algn="ctr">
              <a:lnSpc>
                <a:spcPct val="100000"/>
              </a:lnSpc>
              <a:spcBef>
                <a:spcPts val="0"/>
              </a:spcBef>
              <a:spcAft>
                <a:spcPts val="0"/>
              </a:spcAft>
              <a:buSzPts val="1600"/>
              <a:buFont typeface="Dosis"/>
              <a:buNone/>
              <a:defRPr sz="1600">
                <a:latin typeface="Dosis"/>
                <a:ea typeface="Dosis"/>
                <a:cs typeface="Dosis"/>
                <a:sym typeface="Dosis"/>
              </a:defRPr>
            </a:lvl4pPr>
            <a:lvl5pPr lvl="4" rtl="0" algn="ctr">
              <a:lnSpc>
                <a:spcPct val="100000"/>
              </a:lnSpc>
              <a:spcBef>
                <a:spcPts val="0"/>
              </a:spcBef>
              <a:spcAft>
                <a:spcPts val="0"/>
              </a:spcAft>
              <a:buSzPts val="1600"/>
              <a:buFont typeface="Dosis"/>
              <a:buNone/>
              <a:defRPr sz="1600">
                <a:latin typeface="Dosis"/>
                <a:ea typeface="Dosis"/>
                <a:cs typeface="Dosis"/>
                <a:sym typeface="Dosis"/>
              </a:defRPr>
            </a:lvl5pPr>
            <a:lvl6pPr lvl="5" rtl="0" algn="ctr">
              <a:lnSpc>
                <a:spcPct val="100000"/>
              </a:lnSpc>
              <a:spcBef>
                <a:spcPts val="0"/>
              </a:spcBef>
              <a:spcAft>
                <a:spcPts val="0"/>
              </a:spcAft>
              <a:buSzPts val="1600"/>
              <a:buFont typeface="Dosis"/>
              <a:buNone/>
              <a:defRPr sz="1600">
                <a:latin typeface="Dosis"/>
                <a:ea typeface="Dosis"/>
                <a:cs typeface="Dosis"/>
                <a:sym typeface="Dosis"/>
              </a:defRPr>
            </a:lvl6pPr>
            <a:lvl7pPr lvl="6" rtl="0" algn="ctr">
              <a:lnSpc>
                <a:spcPct val="100000"/>
              </a:lnSpc>
              <a:spcBef>
                <a:spcPts val="0"/>
              </a:spcBef>
              <a:spcAft>
                <a:spcPts val="0"/>
              </a:spcAft>
              <a:buSzPts val="1600"/>
              <a:buFont typeface="Dosis"/>
              <a:buNone/>
              <a:defRPr sz="1600">
                <a:latin typeface="Dosis"/>
                <a:ea typeface="Dosis"/>
                <a:cs typeface="Dosis"/>
                <a:sym typeface="Dosis"/>
              </a:defRPr>
            </a:lvl7pPr>
            <a:lvl8pPr lvl="7" rtl="0" algn="ctr">
              <a:lnSpc>
                <a:spcPct val="100000"/>
              </a:lnSpc>
              <a:spcBef>
                <a:spcPts val="0"/>
              </a:spcBef>
              <a:spcAft>
                <a:spcPts val="0"/>
              </a:spcAft>
              <a:buSzPts val="1600"/>
              <a:buFont typeface="Dosis"/>
              <a:buNone/>
              <a:defRPr sz="1600">
                <a:latin typeface="Dosis"/>
                <a:ea typeface="Dosis"/>
                <a:cs typeface="Dosis"/>
                <a:sym typeface="Dosis"/>
              </a:defRPr>
            </a:lvl8pPr>
            <a:lvl9pPr lvl="8" rtl="0" algn="ctr">
              <a:lnSpc>
                <a:spcPct val="100000"/>
              </a:lnSpc>
              <a:spcBef>
                <a:spcPts val="0"/>
              </a:spcBef>
              <a:spcAft>
                <a:spcPts val="0"/>
              </a:spcAft>
              <a:buSzPts val="1600"/>
              <a:buFont typeface="Dosis"/>
              <a:buNone/>
              <a:defRPr sz="1600">
                <a:latin typeface="Dosis"/>
                <a:ea typeface="Dosis"/>
                <a:cs typeface="Dosis"/>
                <a:sym typeface="Dosis"/>
              </a:defRPr>
            </a:lvl9pPr>
          </a:lstStyle>
          <a:p/>
        </p:txBody>
      </p:sp>
      <p:sp>
        <p:nvSpPr>
          <p:cNvPr id="245" name="Google Shape;245;p23"/>
          <p:cNvSpPr txBox="1"/>
          <p:nvPr>
            <p:ph idx="14" type="subTitle"/>
          </p:nvPr>
        </p:nvSpPr>
        <p:spPr>
          <a:xfrm>
            <a:off x="3424625" y="3554975"/>
            <a:ext cx="2294700" cy="38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1pPr>
            <a:lvl2pPr lvl="1"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2pPr>
            <a:lvl3pPr lvl="2"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3pPr>
            <a:lvl4pPr lvl="3"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4pPr>
            <a:lvl5pPr lvl="4"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5pPr>
            <a:lvl6pPr lvl="5"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6pPr>
            <a:lvl7pPr lvl="6"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7pPr>
            <a:lvl8pPr lvl="7"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8pPr>
            <a:lvl9pPr lvl="8" rtl="0" algn="ctr">
              <a:lnSpc>
                <a:spcPct val="100000"/>
              </a:lnSpc>
              <a:spcBef>
                <a:spcPts val="0"/>
              </a:spcBef>
              <a:spcAft>
                <a:spcPts val="0"/>
              </a:spcAft>
              <a:buClr>
                <a:schemeClr val="dk2"/>
              </a:buClr>
              <a:buSzPts val="2000"/>
              <a:buFont typeface="Dosis ExtraLight"/>
              <a:buNone/>
              <a:defRPr sz="2000">
                <a:solidFill>
                  <a:schemeClr val="dk2"/>
                </a:solidFill>
                <a:latin typeface="Dosis ExtraLight"/>
                <a:ea typeface="Dosis ExtraLight"/>
                <a:cs typeface="Dosis ExtraLight"/>
                <a:sym typeface="Dosis ExtraLight"/>
              </a:defRPr>
            </a:lvl9pPr>
          </a:lstStyle>
          <a:p/>
        </p:txBody>
      </p:sp>
      <p:sp>
        <p:nvSpPr>
          <p:cNvPr id="246" name="Google Shape;246;p23"/>
          <p:cNvSpPr txBox="1"/>
          <p:nvPr>
            <p:ph idx="15" type="subTitle"/>
          </p:nvPr>
        </p:nvSpPr>
        <p:spPr>
          <a:xfrm>
            <a:off x="3424625" y="3798675"/>
            <a:ext cx="2294700" cy="7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1600"/>
              <a:buFont typeface="Dosis"/>
              <a:buNone/>
              <a:defRPr sz="1600">
                <a:latin typeface="Dosis"/>
                <a:ea typeface="Dosis"/>
                <a:cs typeface="Dosis"/>
                <a:sym typeface="Dosis"/>
              </a:defRPr>
            </a:lvl2pPr>
            <a:lvl3pPr lvl="2" rtl="0" algn="ctr">
              <a:lnSpc>
                <a:spcPct val="100000"/>
              </a:lnSpc>
              <a:spcBef>
                <a:spcPts val="0"/>
              </a:spcBef>
              <a:spcAft>
                <a:spcPts val="0"/>
              </a:spcAft>
              <a:buSzPts val="1600"/>
              <a:buFont typeface="Dosis"/>
              <a:buNone/>
              <a:defRPr sz="1600">
                <a:latin typeface="Dosis"/>
                <a:ea typeface="Dosis"/>
                <a:cs typeface="Dosis"/>
                <a:sym typeface="Dosis"/>
              </a:defRPr>
            </a:lvl3pPr>
            <a:lvl4pPr lvl="3" rtl="0" algn="ctr">
              <a:lnSpc>
                <a:spcPct val="100000"/>
              </a:lnSpc>
              <a:spcBef>
                <a:spcPts val="0"/>
              </a:spcBef>
              <a:spcAft>
                <a:spcPts val="0"/>
              </a:spcAft>
              <a:buSzPts val="1600"/>
              <a:buFont typeface="Dosis"/>
              <a:buNone/>
              <a:defRPr sz="1600">
                <a:latin typeface="Dosis"/>
                <a:ea typeface="Dosis"/>
                <a:cs typeface="Dosis"/>
                <a:sym typeface="Dosis"/>
              </a:defRPr>
            </a:lvl4pPr>
            <a:lvl5pPr lvl="4" rtl="0" algn="ctr">
              <a:lnSpc>
                <a:spcPct val="100000"/>
              </a:lnSpc>
              <a:spcBef>
                <a:spcPts val="0"/>
              </a:spcBef>
              <a:spcAft>
                <a:spcPts val="0"/>
              </a:spcAft>
              <a:buSzPts val="1600"/>
              <a:buFont typeface="Dosis"/>
              <a:buNone/>
              <a:defRPr sz="1600">
                <a:latin typeface="Dosis"/>
                <a:ea typeface="Dosis"/>
                <a:cs typeface="Dosis"/>
                <a:sym typeface="Dosis"/>
              </a:defRPr>
            </a:lvl5pPr>
            <a:lvl6pPr lvl="5" rtl="0" algn="ctr">
              <a:lnSpc>
                <a:spcPct val="100000"/>
              </a:lnSpc>
              <a:spcBef>
                <a:spcPts val="0"/>
              </a:spcBef>
              <a:spcAft>
                <a:spcPts val="0"/>
              </a:spcAft>
              <a:buSzPts val="1600"/>
              <a:buFont typeface="Dosis"/>
              <a:buNone/>
              <a:defRPr sz="1600">
                <a:latin typeface="Dosis"/>
                <a:ea typeface="Dosis"/>
                <a:cs typeface="Dosis"/>
                <a:sym typeface="Dosis"/>
              </a:defRPr>
            </a:lvl6pPr>
            <a:lvl7pPr lvl="6" rtl="0" algn="ctr">
              <a:lnSpc>
                <a:spcPct val="100000"/>
              </a:lnSpc>
              <a:spcBef>
                <a:spcPts val="0"/>
              </a:spcBef>
              <a:spcAft>
                <a:spcPts val="0"/>
              </a:spcAft>
              <a:buSzPts val="1600"/>
              <a:buFont typeface="Dosis"/>
              <a:buNone/>
              <a:defRPr sz="1600">
                <a:latin typeface="Dosis"/>
                <a:ea typeface="Dosis"/>
                <a:cs typeface="Dosis"/>
                <a:sym typeface="Dosis"/>
              </a:defRPr>
            </a:lvl7pPr>
            <a:lvl8pPr lvl="7" rtl="0" algn="ctr">
              <a:lnSpc>
                <a:spcPct val="100000"/>
              </a:lnSpc>
              <a:spcBef>
                <a:spcPts val="0"/>
              </a:spcBef>
              <a:spcAft>
                <a:spcPts val="0"/>
              </a:spcAft>
              <a:buSzPts val="1600"/>
              <a:buFont typeface="Dosis"/>
              <a:buNone/>
              <a:defRPr sz="1600">
                <a:latin typeface="Dosis"/>
                <a:ea typeface="Dosis"/>
                <a:cs typeface="Dosis"/>
                <a:sym typeface="Dosis"/>
              </a:defRPr>
            </a:lvl8pPr>
            <a:lvl9pPr lvl="8" rtl="0" algn="ctr">
              <a:lnSpc>
                <a:spcPct val="100000"/>
              </a:lnSpc>
              <a:spcBef>
                <a:spcPts val="0"/>
              </a:spcBef>
              <a:spcAft>
                <a:spcPts val="0"/>
              </a:spcAft>
              <a:buSzPts val="1600"/>
              <a:buFont typeface="Dosis"/>
              <a:buNone/>
              <a:defRPr sz="1600">
                <a:latin typeface="Dosis"/>
                <a:ea typeface="Dosis"/>
                <a:cs typeface="Dosis"/>
                <a:sym typeface="Dosi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4">
    <p:bg>
      <p:bgPr>
        <a:solidFill>
          <a:schemeClr val="lt2"/>
        </a:solidFill>
      </p:bgPr>
    </p:bg>
    <p:spTree>
      <p:nvGrpSpPr>
        <p:cNvPr id="247" name="Shape 247"/>
        <p:cNvGrpSpPr/>
        <p:nvPr/>
      </p:nvGrpSpPr>
      <p:grpSpPr>
        <a:xfrm>
          <a:off x="0" y="0"/>
          <a:ext cx="0" cy="0"/>
          <a:chOff x="0" y="0"/>
          <a:chExt cx="0" cy="0"/>
        </a:xfrm>
      </p:grpSpPr>
      <p:sp>
        <p:nvSpPr>
          <p:cNvPr id="248" name="Google Shape;248;p2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9" name="Google Shape;249;p24"/>
          <p:cNvSpPr/>
          <p:nvPr/>
        </p:nvSpPr>
        <p:spPr>
          <a:xfrm flipH="1" rot="-5400000">
            <a:off x="1856571" y="-1116327"/>
            <a:ext cx="3818852" cy="10877606"/>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rot="5400000">
            <a:off x="-1779999" y="1780555"/>
            <a:ext cx="5142401" cy="1582390"/>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rot="5400000">
            <a:off x="4919756" y="-2531446"/>
            <a:ext cx="2895385" cy="6692804"/>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5">
    <p:bg>
      <p:bgPr>
        <a:solidFill>
          <a:schemeClr val="lt2"/>
        </a:solidFill>
      </p:bgPr>
    </p:bg>
    <p:spTree>
      <p:nvGrpSpPr>
        <p:cNvPr id="252" name="Shape 252"/>
        <p:cNvGrpSpPr/>
        <p:nvPr/>
      </p:nvGrpSpPr>
      <p:grpSpPr>
        <a:xfrm>
          <a:off x="0" y="0"/>
          <a:ext cx="0" cy="0"/>
          <a:chOff x="0" y="0"/>
          <a:chExt cx="0" cy="0"/>
        </a:xfrm>
      </p:grpSpPr>
      <p:sp>
        <p:nvSpPr>
          <p:cNvPr id="253" name="Google Shape;253;p25"/>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25"/>
          <p:cNvSpPr/>
          <p:nvPr/>
        </p:nvSpPr>
        <p:spPr>
          <a:xfrm flipH="1" rot="-5400000">
            <a:off x="1856571" y="-1116327"/>
            <a:ext cx="3818852" cy="10877606"/>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rot="-7620047">
            <a:off x="2654407" y="3821768"/>
            <a:ext cx="1770655" cy="2170849"/>
          </a:xfrm>
          <a:custGeom>
            <a:rect b="b" l="l" r="r" t="t"/>
            <a:pathLst>
              <a:path extrusionOk="0" h="8370" w="6827">
                <a:moveTo>
                  <a:pt x="4843" y="0"/>
                </a:moveTo>
                <a:cubicBezTo>
                  <a:pt x="4755" y="0"/>
                  <a:pt x="4660" y="45"/>
                  <a:pt x="4589" y="82"/>
                </a:cubicBezTo>
                <a:cubicBezTo>
                  <a:pt x="4440" y="159"/>
                  <a:pt x="4308" y="269"/>
                  <a:pt x="4181" y="375"/>
                </a:cubicBezTo>
                <a:cubicBezTo>
                  <a:pt x="3954" y="569"/>
                  <a:pt x="3747" y="783"/>
                  <a:pt x="3538" y="995"/>
                </a:cubicBezTo>
                <a:cubicBezTo>
                  <a:pt x="3442" y="1093"/>
                  <a:pt x="3371" y="1218"/>
                  <a:pt x="3276" y="1319"/>
                </a:cubicBezTo>
                <a:cubicBezTo>
                  <a:pt x="3221" y="1377"/>
                  <a:pt x="3165" y="1435"/>
                  <a:pt x="3103" y="1483"/>
                </a:cubicBezTo>
                <a:cubicBezTo>
                  <a:pt x="3080" y="1501"/>
                  <a:pt x="3058" y="1518"/>
                  <a:pt x="3036" y="1534"/>
                </a:cubicBezTo>
                <a:cubicBezTo>
                  <a:pt x="3026" y="1543"/>
                  <a:pt x="3015" y="1550"/>
                  <a:pt x="3004" y="1558"/>
                </a:cubicBezTo>
                <a:lnTo>
                  <a:pt x="3002" y="1558"/>
                </a:lnTo>
                <a:cubicBezTo>
                  <a:pt x="2903" y="1413"/>
                  <a:pt x="2922" y="1249"/>
                  <a:pt x="2924" y="1081"/>
                </a:cubicBezTo>
                <a:cubicBezTo>
                  <a:pt x="2925" y="939"/>
                  <a:pt x="2927" y="745"/>
                  <a:pt x="2806" y="644"/>
                </a:cubicBezTo>
                <a:cubicBezTo>
                  <a:pt x="2761" y="607"/>
                  <a:pt x="2711" y="591"/>
                  <a:pt x="2661" y="591"/>
                </a:cubicBezTo>
                <a:cubicBezTo>
                  <a:pt x="2554" y="591"/>
                  <a:pt x="2446" y="665"/>
                  <a:pt x="2380" y="749"/>
                </a:cubicBezTo>
                <a:cubicBezTo>
                  <a:pt x="2239" y="931"/>
                  <a:pt x="2172" y="1172"/>
                  <a:pt x="2114" y="1390"/>
                </a:cubicBezTo>
                <a:cubicBezTo>
                  <a:pt x="2029" y="1700"/>
                  <a:pt x="1904" y="1992"/>
                  <a:pt x="1785" y="2290"/>
                </a:cubicBezTo>
                <a:cubicBezTo>
                  <a:pt x="1642" y="2647"/>
                  <a:pt x="1519" y="3013"/>
                  <a:pt x="1365" y="3367"/>
                </a:cubicBezTo>
                <a:cubicBezTo>
                  <a:pt x="1209" y="3722"/>
                  <a:pt x="1011" y="4056"/>
                  <a:pt x="854" y="4410"/>
                </a:cubicBezTo>
                <a:cubicBezTo>
                  <a:pt x="701" y="4754"/>
                  <a:pt x="551" y="5099"/>
                  <a:pt x="414" y="5449"/>
                </a:cubicBezTo>
                <a:cubicBezTo>
                  <a:pt x="347" y="5619"/>
                  <a:pt x="302" y="5808"/>
                  <a:pt x="220" y="5973"/>
                </a:cubicBezTo>
                <a:cubicBezTo>
                  <a:pt x="159" y="6097"/>
                  <a:pt x="102" y="6223"/>
                  <a:pt x="66" y="6359"/>
                </a:cubicBezTo>
                <a:cubicBezTo>
                  <a:pt x="0" y="6607"/>
                  <a:pt x="63" y="6847"/>
                  <a:pt x="232" y="7022"/>
                </a:cubicBezTo>
                <a:cubicBezTo>
                  <a:pt x="224" y="7054"/>
                  <a:pt x="217" y="7087"/>
                  <a:pt x="211" y="7121"/>
                </a:cubicBezTo>
                <a:cubicBezTo>
                  <a:pt x="143" y="7465"/>
                  <a:pt x="133" y="7776"/>
                  <a:pt x="259" y="8108"/>
                </a:cubicBezTo>
                <a:cubicBezTo>
                  <a:pt x="316" y="8258"/>
                  <a:pt x="435" y="8370"/>
                  <a:pt x="592" y="8370"/>
                </a:cubicBezTo>
                <a:cubicBezTo>
                  <a:pt x="611" y="8370"/>
                  <a:pt x="631" y="8368"/>
                  <a:pt x="651" y="8365"/>
                </a:cubicBezTo>
                <a:cubicBezTo>
                  <a:pt x="855" y="8331"/>
                  <a:pt x="1029" y="8189"/>
                  <a:pt x="1180" y="8057"/>
                </a:cubicBezTo>
                <a:cubicBezTo>
                  <a:pt x="1391" y="7875"/>
                  <a:pt x="1567" y="7666"/>
                  <a:pt x="1750" y="7456"/>
                </a:cubicBezTo>
                <a:cubicBezTo>
                  <a:pt x="1988" y="7183"/>
                  <a:pt x="2236" y="6915"/>
                  <a:pt x="2503" y="6669"/>
                </a:cubicBezTo>
                <a:cubicBezTo>
                  <a:pt x="2577" y="6599"/>
                  <a:pt x="2653" y="6540"/>
                  <a:pt x="2712" y="6458"/>
                </a:cubicBezTo>
                <a:cubicBezTo>
                  <a:pt x="2759" y="6394"/>
                  <a:pt x="2810" y="6333"/>
                  <a:pt x="2861" y="6272"/>
                </a:cubicBezTo>
                <a:cubicBezTo>
                  <a:pt x="2997" y="6107"/>
                  <a:pt x="3139" y="5950"/>
                  <a:pt x="3292" y="5802"/>
                </a:cubicBezTo>
                <a:cubicBezTo>
                  <a:pt x="3376" y="5723"/>
                  <a:pt x="3654" y="5456"/>
                  <a:pt x="3837" y="5456"/>
                </a:cubicBezTo>
                <a:cubicBezTo>
                  <a:pt x="3905" y="5456"/>
                  <a:pt x="3960" y="5492"/>
                  <a:pt x="3987" y="5588"/>
                </a:cubicBezTo>
                <a:cubicBezTo>
                  <a:pt x="4023" y="5718"/>
                  <a:pt x="3975" y="5872"/>
                  <a:pt x="3938" y="5995"/>
                </a:cubicBezTo>
                <a:cubicBezTo>
                  <a:pt x="3881" y="6180"/>
                  <a:pt x="3801" y="6357"/>
                  <a:pt x="3716" y="6531"/>
                </a:cubicBezTo>
                <a:cubicBezTo>
                  <a:pt x="3553" y="6869"/>
                  <a:pt x="3362" y="7192"/>
                  <a:pt x="3189" y="7524"/>
                </a:cubicBezTo>
                <a:cubicBezTo>
                  <a:pt x="3147" y="7604"/>
                  <a:pt x="3101" y="7737"/>
                  <a:pt x="3066" y="7791"/>
                </a:cubicBezTo>
                <a:cubicBezTo>
                  <a:pt x="2980" y="7921"/>
                  <a:pt x="2903" y="8244"/>
                  <a:pt x="3078" y="8331"/>
                </a:cubicBezTo>
                <a:cubicBezTo>
                  <a:pt x="3104" y="8344"/>
                  <a:pt x="3130" y="8350"/>
                  <a:pt x="3155" y="8350"/>
                </a:cubicBezTo>
                <a:cubicBezTo>
                  <a:pt x="3284" y="8350"/>
                  <a:pt x="3405" y="8205"/>
                  <a:pt x="3471" y="8117"/>
                </a:cubicBezTo>
                <a:cubicBezTo>
                  <a:pt x="3531" y="8039"/>
                  <a:pt x="3584" y="7957"/>
                  <a:pt x="3633" y="7872"/>
                </a:cubicBezTo>
                <a:cubicBezTo>
                  <a:pt x="3693" y="7769"/>
                  <a:pt x="3761" y="7676"/>
                  <a:pt x="3828" y="7578"/>
                </a:cubicBezTo>
                <a:cubicBezTo>
                  <a:pt x="4213" y="7023"/>
                  <a:pt x="4474" y="6394"/>
                  <a:pt x="4734" y="5776"/>
                </a:cubicBezTo>
                <a:cubicBezTo>
                  <a:pt x="4873" y="5447"/>
                  <a:pt x="5011" y="5116"/>
                  <a:pt x="5170" y="4797"/>
                </a:cubicBezTo>
                <a:cubicBezTo>
                  <a:pt x="5329" y="4481"/>
                  <a:pt x="5512" y="4178"/>
                  <a:pt x="5696" y="3877"/>
                </a:cubicBezTo>
                <a:cubicBezTo>
                  <a:pt x="5993" y="3389"/>
                  <a:pt x="6267" y="2892"/>
                  <a:pt x="6509" y="2375"/>
                </a:cubicBezTo>
                <a:cubicBezTo>
                  <a:pt x="6606" y="2167"/>
                  <a:pt x="6694" y="1952"/>
                  <a:pt x="6752" y="1730"/>
                </a:cubicBezTo>
                <a:cubicBezTo>
                  <a:pt x="6797" y="1555"/>
                  <a:pt x="6826" y="1357"/>
                  <a:pt x="6748" y="1189"/>
                </a:cubicBezTo>
                <a:cubicBezTo>
                  <a:pt x="6695" y="1078"/>
                  <a:pt x="6578" y="1041"/>
                  <a:pt x="6459" y="1041"/>
                </a:cubicBezTo>
                <a:cubicBezTo>
                  <a:pt x="6373" y="1041"/>
                  <a:pt x="6286" y="1060"/>
                  <a:pt x="6219" y="1084"/>
                </a:cubicBezTo>
                <a:cubicBezTo>
                  <a:pt x="6006" y="1161"/>
                  <a:pt x="5820" y="1314"/>
                  <a:pt x="5658" y="1469"/>
                </a:cubicBezTo>
                <a:cubicBezTo>
                  <a:pt x="5447" y="1667"/>
                  <a:pt x="5292" y="1878"/>
                  <a:pt x="5152" y="2132"/>
                </a:cubicBezTo>
                <a:cubicBezTo>
                  <a:pt x="5013" y="2384"/>
                  <a:pt x="4881" y="2627"/>
                  <a:pt x="4673" y="2829"/>
                </a:cubicBezTo>
                <a:cubicBezTo>
                  <a:pt x="4586" y="2914"/>
                  <a:pt x="4495" y="2997"/>
                  <a:pt x="4396" y="3068"/>
                </a:cubicBezTo>
                <a:cubicBezTo>
                  <a:pt x="4348" y="3104"/>
                  <a:pt x="4302" y="3128"/>
                  <a:pt x="4255" y="3128"/>
                </a:cubicBezTo>
                <a:cubicBezTo>
                  <a:pt x="4216" y="3128"/>
                  <a:pt x="4177" y="3111"/>
                  <a:pt x="4136" y="3070"/>
                </a:cubicBezTo>
                <a:cubicBezTo>
                  <a:pt x="4005" y="2939"/>
                  <a:pt x="4082" y="2658"/>
                  <a:pt x="4121" y="2505"/>
                </a:cubicBezTo>
                <a:cubicBezTo>
                  <a:pt x="4264" y="1960"/>
                  <a:pt x="4641" y="1524"/>
                  <a:pt x="4890" y="1027"/>
                </a:cubicBezTo>
                <a:cubicBezTo>
                  <a:pt x="5005" y="802"/>
                  <a:pt x="5101" y="544"/>
                  <a:pt x="5083" y="286"/>
                </a:cubicBezTo>
                <a:cubicBezTo>
                  <a:pt x="5075" y="171"/>
                  <a:pt x="5034" y="57"/>
                  <a:pt x="4919" y="14"/>
                </a:cubicBezTo>
                <a:cubicBezTo>
                  <a:pt x="4895" y="4"/>
                  <a:pt x="4869" y="0"/>
                  <a:pt x="4843"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320825" y="-374325"/>
            <a:ext cx="2254819" cy="5579085"/>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numbers 2">
  <p:cSld name="BIG_NUMBER_2_1">
    <p:bg>
      <p:bgPr>
        <a:solidFill>
          <a:schemeClr val="lt2"/>
        </a:solidFill>
      </p:bgPr>
    </p:bg>
    <p:spTree>
      <p:nvGrpSpPr>
        <p:cNvPr id="257" name="Shape 257"/>
        <p:cNvGrpSpPr/>
        <p:nvPr/>
      </p:nvGrpSpPr>
      <p:grpSpPr>
        <a:xfrm>
          <a:off x="0" y="0"/>
          <a:ext cx="0" cy="0"/>
          <a:chOff x="0" y="0"/>
          <a:chExt cx="0" cy="0"/>
        </a:xfrm>
      </p:grpSpPr>
      <p:sp>
        <p:nvSpPr>
          <p:cNvPr id="258" name="Google Shape;258;p26"/>
          <p:cNvSpPr txBox="1"/>
          <p:nvPr>
            <p:ph hasCustomPrompt="1" type="title"/>
          </p:nvPr>
        </p:nvSpPr>
        <p:spPr>
          <a:xfrm>
            <a:off x="2642700" y="703700"/>
            <a:ext cx="3858600" cy="78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Bevan"/>
              <a:buNone/>
              <a:defRPr sz="3000">
                <a:latin typeface="Bevan"/>
                <a:ea typeface="Bevan"/>
                <a:cs typeface="Bevan"/>
                <a:sym typeface="Bevan"/>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259" name="Google Shape;259;p26"/>
          <p:cNvSpPr txBox="1"/>
          <p:nvPr>
            <p:ph idx="1" type="subTitle"/>
          </p:nvPr>
        </p:nvSpPr>
        <p:spPr>
          <a:xfrm>
            <a:off x="2642700" y="1355950"/>
            <a:ext cx="3858600" cy="4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0" name="Google Shape;260;p26"/>
          <p:cNvSpPr txBox="1"/>
          <p:nvPr>
            <p:ph hasCustomPrompt="1" idx="2" type="title"/>
          </p:nvPr>
        </p:nvSpPr>
        <p:spPr>
          <a:xfrm>
            <a:off x="2642700" y="3338150"/>
            <a:ext cx="3858600" cy="78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Bevan"/>
              <a:buNone/>
              <a:defRPr sz="3000">
                <a:latin typeface="Bevan"/>
                <a:ea typeface="Bevan"/>
                <a:cs typeface="Bevan"/>
                <a:sym typeface="Bevan"/>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261" name="Google Shape;261;p26"/>
          <p:cNvSpPr txBox="1"/>
          <p:nvPr>
            <p:ph idx="3" type="subTitle"/>
          </p:nvPr>
        </p:nvSpPr>
        <p:spPr>
          <a:xfrm>
            <a:off x="2642700" y="3990400"/>
            <a:ext cx="3858600" cy="4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2" name="Google Shape;262;p26"/>
          <p:cNvSpPr txBox="1"/>
          <p:nvPr>
            <p:ph hasCustomPrompt="1" idx="4" type="title"/>
          </p:nvPr>
        </p:nvSpPr>
        <p:spPr>
          <a:xfrm>
            <a:off x="2642700" y="2020913"/>
            <a:ext cx="3858600" cy="78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Bevan"/>
              <a:buNone/>
              <a:defRPr sz="3000">
                <a:latin typeface="Bevan"/>
                <a:ea typeface="Bevan"/>
                <a:cs typeface="Bevan"/>
                <a:sym typeface="Bevan"/>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263" name="Google Shape;263;p26"/>
          <p:cNvSpPr txBox="1"/>
          <p:nvPr>
            <p:ph idx="5" type="subTitle"/>
          </p:nvPr>
        </p:nvSpPr>
        <p:spPr>
          <a:xfrm>
            <a:off x="2642700" y="2673163"/>
            <a:ext cx="3858600" cy="4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Dosis"/>
              <a:buNone/>
              <a:defRPr sz="1600">
                <a:latin typeface="Dosis"/>
                <a:ea typeface="Dosis"/>
                <a:cs typeface="Dosis"/>
                <a:sym typeface="Dosi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4" name="Google Shape;264;p26"/>
          <p:cNvSpPr/>
          <p:nvPr/>
        </p:nvSpPr>
        <p:spPr>
          <a:xfrm rot="5400000">
            <a:off x="2767929" y="-1336019"/>
            <a:ext cx="3818852" cy="11160290"/>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rot="5400000">
            <a:off x="-130625" y="-24042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rot="10800000">
            <a:off x="7427175" y="-9622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
    <p:bg>
      <p:bgPr>
        <a:solidFill>
          <a:schemeClr val="lt2"/>
        </a:solidFill>
      </p:bgPr>
    </p:bg>
    <p:spTree>
      <p:nvGrpSpPr>
        <p:cNvPr id="267" name="Shape 267"/>
        <p:cNvGrpSpPr/>
        <p:nvPr/>
      </p:nvGrpSpPr>
      <p:grpSpPr>
        <a:xfrm>
          <a:off x="0" y="0"/>
          <a:ext cx="0" cy="0"/>
          <a:chOff x="0" y="0"/>
          <a:chExt cx="0" cy="0"/>
        </a:xfrm>
      </p:grpSpPr>
      <p:sp>
        <p:nvSpPr>
          <p:cNvPr id="268" name="Google Shape;268;p27"/>
          <p:cNvSpPr txBox="1"/>
          <p:nvPr>
            <p:ph type="title"/>
          </p:nvPr>
        </p:nvSpPr>
        <p:spPr>
          <a:xfrm>
            <a:off x="2642550" y="3621575"/>
            <a:ext cx="38589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Bevan"/>
              <a:buNone/>
              <a:defRPr sz="1800">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9" name="Google Shape;269;p27"/>
          <p:cNvSpPr txBox="1"/>
          <p:nvPr>
            <p:ph idx="1" type="subTitle"/>
          </p:nvPr>
        </p:nvSpPr>
        <p:spPr>
          <a:xfrm>
            <a:off x="2642550" y="2739859"/>
            <a:ext cx="3858900" cy="928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70" name="Google Shape;270;p27"/>
          <p:cNvSpPr/>
          <p:nvPr/>
        </p:nvSpPr>
        <p:spPr>
          <a:xfrm rot="5400000">
            <a:off x="3042236" y="-4074256"/>
            <a:ext cx="4059824" cy="9384453"/>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2B56"/>
              </a:solidFill>
            </a:endParaRPr>
          </a:p>
        </p:txBody>
      </p:sp>
      <p:sp>
        <p:nvSpPr>
          <p:cNvPr id="271" name="Google Shape;271;p27"/>
          <p:cNvSpPr/>
          <p:nvPr/>
        </p:nvSpPr>
        <p:spPr>
          <a:xfrm rot="5400000">
            <a:off x="3349221" y="-1345977"/>
            <a:ext cx="3818852" cy="10877606"/>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2B56"/>
              </a:solidFill>
            </a:endParaRPr>
          </a:p>
        </p:txBody>
      </p:sp>
      <p:sp>
        <p:nvSpPr>
          <p:cNvPr id="272" name="Google Shape;272;p27"/>
          <p:cNvSpPr/>
          <p:nvPr/>
        </p:nvSpPr>
        <p:spPr>
          <a:xfrm rot="5400000">
            <a:off x="-130625" y="-24042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2B56"/>
              </a:solidFill>
            </a:endParaRPr>
          </a:p>
        </p:txBody>
      </p:sp>
      <p:grpSp>
        <p:nvGrpSpPr>
          <p:cNvPr id="273" name="Google Shape;273;p27"/>
          <p:cNvGrpSpPr/>
          <p:nvPr/>
        </p:nvGrpSpPr>
        <p:grpSpPr>
          <a:xfrm>
            <a:off x="0" y="1813727"/>
            <a:ext cx="1527096" cy="1452651"/>
            <a:chOff x="-5" y="1702995"/>
            <a:chExt cx="1474031" cy="1402173"/>
          </a:xfrm>
        </p:grpSpPr>
        <p:sp>
          <p:nvSpPr>
            <p:cNvPr id="274" name="Google Shape;274;p27"/>
            <p:cNvSpPr/>
            <p:nvPr/>
          </p:nvSpPr>
          <p:spPr>
            <a:xfrm>
              <a:off x="-5" y="1702995"/>
              <a:ext cx="468941" cy="466142"/>
            </a:xfrm>
            <a:custGeom>
              <a:rect b="b" l="l" r="r" t="t"/>
              <a:pathLst>
                <a:path extrusionOk="0" h="4662" w="4690">
                  <a:moveTo>
                    <a:pt x="163" y="1"/>
                  </a:moveTo>
                  <a:cubicBezTo>
                    <a:pt x="85" y="1"/>
                    <a:pt x="17" y="59"/>
                    <a:pt x="9" y="138"/>
                  </a:cubicBezTo>
                  <a:cubicBezTo>
                    <a:pt x="0" y="224"/>
                    <a:pt x="61" y="300"/>
                    <a:pt x="146" y="309"/>
                  </a:cubicBezTo>
                  <a:cubicBezTo>
                    <a:pt x="312" y="328"/>
                    <a:pt x="478" y="353"/>
                    <a:pt x="640" y="386"/>
                  </a:cubicBezTo>
                  <a:cubicBezTo>
                    <a:pt x="650" y="388"/>
                    <a:pt x="660" y="389"/>
                    <a:pt x="670" y="389"/>
                  </a:cubicBezTo>
                  <a:cubicBezTo>
                    <a:pt x="743" y="389"/>
                    <a:pt x="807" y="338"/>
                    <a:pt x="822" y="265"/>
                  </a:cubicBezTo>
                  <a:cubicBezTo>
                    <a:pt x="839" y="181"/>
                    <a:pt x="785" y="99"/>
                    <a:pt x="701" y="83"/>
                  </a:cubicBezTo>
                  <a:cubicBezTo>
                    <a:pt x="530" y="48"/>
                    <a:pt x="354" y="20"/>
                    <a:pt x="179" y="2"/>
                  </a:cubicBezTo>
                  <a:cubicBezTo>
                    <a:pt x="174" y="1"/>
                    <a:pt x="169" y="1"/>
                    <a:pt x="163" y="1"/>
                  </a:cubicBezTo>
                  <a:close/>
                  <a:moveTo>
                    <a:pt x="1168" y="206"/>
                  </a:moveTo>
                  <a:cubicBezTo>
                    <a:pt x="1102" y="206"/>
                    <a:pt x="1040" y="248"/>
                    <a:pt x="1020" y="315"/>
                  </a:cubicBezTo>
                  <a:cubicBezTo>
                    <a:pt x="995" y="396"/>
                    <a:pt x="1040" y="484"/>
                    <a:pt x="1123" y="508"/>
                  </a:cubicBezTo>
                  <a:cubicBezTo>
                    <a:pt x="1282" y="558"/>
                    <a:pt x="1439" y="615"/>
                    <a:pt x="1589" y="679"/>
                  </a:cubicBezTo>
                  <a:cubicBezTo>
                    <a:pt x="1610" y="686"/>
                    <a:pt x="1630" y="691"/>
                    <a:pt x="1651" y="691"/>
                  </a:cubicBezTo>
                  <a:cubicBezTo>
                    <a:pt x="1710" y="691"/>
                    <a:pt x="1767" y="656"/>
                    <a:pt x="1792" y="596"/>
                  </a:cubicBezTo>
                  <a:cubicBezTo>
                    <a:pt x="1825" y="517"/>
                    <a:pt x="1789" y="427"/>
                    <a:pt x="1710" y="393"/>
                  </a:cubicBezTo>
                  <a:cubicBezTo>
                    <a:pt x="1550" y="325"/>
                    <a:pt x="1383" y="265"/>
                    <a:pt x="1214" y="213"/>
                  </a:cubicBezTo>
                  <a:cubicBezTo>
                    <a:pt x="1199" y="208"/>
                    <a:pt x="1183" y="206"/>
                    <a:pt x="1168" y="206"/>
                  </a:cubicBezTo>
                  <a:close/>
                  <a:moveTo>
                    <a:pt x="2112" y="606"/>
                  </a:moveTo>
                  <a:cubicBezTo>
                    <a:pt x="2057" y="606"/>
                    <a:pt x="2004" y="634"/>
                    <a:pt x="1976" y="685"/>
                  </a:cubicBezTo>
                  <a:cubicBezTo>
                    <a:pt x="1935" y="759"/>
                    <a:pt x="1961" y="854"/>
                    <a:pt x="2035" y="896"/>
                  </a:cubicBezTo>
                  <a:cubicBezTo>
                    <a:pt x="2179" y="976"/>
                    <a:pt x="2321" y="1066"/>
                    <a:pt x="2453" y="1161"/>
                  </a:cubicBezTo>
                  <a:cubicBezTo>
                    <a:pt x="2481" y="1181"/>
                    <a:pt x="2512" y="1190"/>
                    <a:pt x="2544" y="1190"/>
                  </a:cubicBezTo>
                  <a:cubicBezTo>
                    <a:pt x="2592" y="1190"/>
                    <a:pt x="2638" y="1168"/>
                    <a:pt x="2669" y="1126"/>
                  </a:cubicBezTo>
                  <a:cubicBezTo>
                    <a:pt x="2720" y="1058"/>
                    <a:pt x="2704" y="960"/>
                    <a:pt x="2634" y="911"/>
                  </a:cubicBezTo>
                  <a:cubicBezTo>
                    <a:pt x="2493" y="809"/>
                    <a:pt x="2341" y="712"/>
                    <a:pt x="2187" y="625"/>
                  </a:cubicBezTo>
                  <a:cubicBezTo>
                    <a:pt x="2163" y="612"/>
                    <a:pt x="2137" y="606"/>
                    <a:pt x="2112" y="606"/>
                  </a:cubicBezTo>
                  <a:close/>
                  <a:moveTo>
                    <a:pt x="2941" y="1205"/>
                  </a:moveTo>
                  <a:cubicBezTo>
                    <a:pt x="2899" y="1205"/>
                    <a:pt x="2858" y="1222"/>
                    <a:pt x="2828" y="1256"/>
                  </a:cubicBezTo>
                  <a:cubicBezTo>
                    <a:pt x="2769" y="1318"/>
                    <a:pt x="2774" y="1416"/>
                    <a:pt x="2836" y="1474"/>
                  </a:cubicBezTo>
                  <a:cubicBezTo>
                    <a:pt x="2957" y="1585"/>
                    <a:pt x="3072" y="1704"/>
                    <a:pt x="3180" y="1828"/>
                  </a:cubicBezTo>
                  <a:cubicBezTo>
                    <a:pt x="3211" y="1863"/>
                    <a:pt x="3254" y="1882"/>
                    <a:pt x="3298" y="1882"/>
                  </a:cubicBezTo>
                  <a:cubicBezTo>
                    <a:pt x="3335" y="1882"/>
                    <a:pt x="3370" y="1870"/>
                    <a:pt x="3399" y="1844"/>
                  </a:cubicBezTo>
                  <a:cubicBezTo>
                    <a:pt x="3464" y="1789"/>
                    <a:pt x="3472" y="1691"/>
                    <a:pt x="3415" y="1626"/>
                  </a:cubicBezTo>
                  <a:cubicBezTo>
                    <a:pt x="3300" y="1492"/>
                    <a:pt x="3176" y="1365"/>
                    <a:pt x="3046" y="1246"/>
                  </a:cubicBezTo>
                  <a:cubicBezTo>
                    <a:pt x="3016" y="1218"/>
                    <a:pt x="2978" y="1205"/>
                    <a:pt x="2941" y="1205"/>
                  </a:cubicBezTo>
                  <a:close/>
                  <a:moveTo>
                    <a:pt x="3611" y="1979"/>
                  </a:moveTo>
                  <a:cubicBezTo>
                    <a:pt x="3581" y="1979"/>
                    <a:pt x="3550" y="1988"/>
                    <a:pt x="3523" y="2006"/>
                  </a:cubicBezTo>
                  <a:cubicBezTo>
                    <a:pt x="3453" y="2054"/>
                    <a:pt x="3435" y="2150"/>
                    <a:pt x="3483" y="2220"/>
                  </a:cubicBezTo>
                  <a:cubicBezTo>
                    <a:pt x="3575" y="2356"/>
                    <a:pt x="3662" y="2497"/>
                    <a:pt x="3741" y="2644"/>
                  </a:cubicBezTo>
                  <a:cubicBezTo>
                    <a:pt x="3769" y="2696"/>
                    <a:pt x="3823" y="2726"/>
                    <a:pt x="3878" y="2726"/>
                  </a:cubicBezTo>
                  <a:cubicBezTo>
                    <a:pt x="3903" y="2726"/>
                    <a:pt x="3927" y="2720"/>
                    <a:pt x="3951" y="2707"/>
                  </a:cubicBezTo>
                  <a:cubicBezTo>
                    <a:pt x="4027" y="2666"/>
                    <a:pt x="4054" y="2573"/>
                    <a:pt x="4013" y="2497"/>
                  </a:cubicBezTo>
                  <a:cubicBezTo>
                    <a:pt x="3929" y="2341"/>
                    <a:pt x="3836" y="2188"/>
                    <a:pt x="3738" y="2045"/>
                  </a:cubicBezTo>
                  <a:cubicBezTo>
                    <a:pt x="3708" y="2002"/>
                    <a:pt x="3660" y="1979"/>
                    <a:pt x="3611" y="1979"/>
                  </a:cubicBezTo>
                  <a:close/>
                  <a:moveTo>
                    <a:pt x="4099" y="2878"/>
                  </a:moveTo>
                  <a:cubicBezTo>
                    <a:pt x="4079" y="2878"/>
                    <a:pt x="4058" y="2882"/>
                    <a:pt x="4038" y="2890"/>
                  </a:cubicBezTo>
                  <a:cubicBezTo>
                    <a:pt x="3960" y="2924"/>
                    <a:pt x="3923" y="3014"/>
                    <a:pt x="3957" y="3093"/>
                  </a:cubicBezTo>
                  <a:cubicBezTo>
                    <a:pt x="4021" y="3243"/>
                    <a:pt x="4079" y="3400"/>
                    <a:pt x="4131" y="3560"/>
                  </a:cubicBezTo>
                  <a:cubicBezTo>
                    <a:pt x="4152" y="3626"/>
                    <a:pt x="4213" y="3668"/>
                    <a:pt x="4279" y="3668"/>
                  </a:cubicBezTo>
                  <a:cubicBezTo>
                    <a:pt x="4295" y="3668"/>
                    <a:pt x="4311" y="3665"/>
                    <a:pt x="4327" y="3659"/>
                  </a:cubicBezTo>
                  <a:cubicBezTo>
                    <a:pt x="4407" y="3633"/>
                    <a:pt x="4452" y="3546"/>
                    <a:pt x="4426" y="3464"/>
                  </a:cubicBezTo>
                  <a:cubicBezTo>
                    <a:pt x="4370" y="3295"/>
                    <a:pt x="4308" y="3131"/>
                    <a:pt x="4242" y="2972"/>
                  </a:cubicBezTo>
                  <a:cubicBezTo>
                    <a:pt x="4217" y="2913"/>
                    <a:pt x="4159" y="2878"/>
                    <a:pt x="4099" y="2878"/>
                  </a:cubicBezTo>
                  <a:close/>
                  <a:moveTo>
                    <a:pt x="4419" y="3851"/>
                  </a:moveTo>
                  <a:cubicBezTo>
                    <a:pt x="4407" y="3851"/>
                    <a:pt x="4394" y="3853"/>
                    <a:pt x="4382" y="3856"/>
                  </a:cubicBezTo>
                  <a:cubicBezTo>
                    <a:pt x="4299" y="3876"/>
                    <a:pt x="4248" y="3959"/>
                    <a:pt x="4268" y="4042"/>
                  </a:cubicBezTo>
                  <a:cubicBezTo>
                    <a:pt x="4306" y="4201"/>
                    <a:pt x="4341" y="4366"/>
                    <a:pt x="4370" y="4533"/>
                  </a:cubicBezTo>
                  <a:cubicBezTo>
                    <a:pt x="4383" y="4609"/>
                    <a:pt x="4449" y="4661"/>
                    <a:pt x="4522" y="4661"/>
                  </a:cubicBezTo>
                  <a:cubicBezTo>
                    <a:pt x="4532" y="4661"/>
                    <a:pt x="4541" y="4661"/>
                    <a:pt x="4550" y="4660"/>
                  </a:cubicBezTo>
                  <a:cubicBezTo>
                    <a:pt x="4634" y="4645"/>
                    <a:pt x="4689" y="4565"/>
                    <a:pt x="4675" y="4481"/>
                  </a:cubicBezTo>
                  <a:cubicBezTo>
                    <a:pt x="4644" y="4306"/>
                    <a:pt x="4609" y="4134"/>
                    <a:pt x="4568" y="3970"/>
                  </a:cubicBezTo>
                  <a:cubicBezTo>
                    <a:pt x="4551" y="3899"/>
                    <a:pt x="4488" y="3851"/>
                    <a:pt x="4419" y="385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2B56"/>
                </a:solidFill>
              </a:endParaRPr>
            </a:p>
          </p:txBody>
        </p:sp>
        <p:sp>
          <p:nvSpPr>
            <p:cNvPr id="275" name="Google Shape;275;p27"/>
            <p:cNvSpPr/>
            <p:nvPr/>
          </p:nvSpPr>
          <p:spPr>
            <a:xfrm>
              <a:off x="468986" y="1926967"/>
              <a:ext cx="607624" cy="983977"/>
            </a:xfrm>
            <a:custGeom>
              <a:rect b="b" l="l" r="r" t="t"/>
              <a:pathLst>
                <a:path extrusionOk="0" h="9841" w="6077">
                  <a:moveTo>
                    <a:pt x="2105" y="0"/>
                  </a:moveTo>
                  <a:cubicBezTo>
                    <a:pt x="2086" y="0"/>
                    <a:pt x="2067" y="0"/>
                    <a:pt x="2049" y="1"/>
                  </a:cubicBezTo>
                  <a:cubicBezTo>
                    <a:pt x="1963" y="4"/>
                    <a:pt x="1896" y="75"/>
                    <a:pt x="1899" y="161"/>
                  </a:cubicBezTo>
                  <a:cubicBezTo>
                    <a:pt x="1900" y="244"/>
                    <a:pt x="1969" y="311"/>
                    <a:pt x="2052" y="311"/>
                  </a:cubicBezTo>
                  <a:cubicBezTo>
                    <a:pt x="2054" y="311"/>
                    <a:pt x="2056" y="311"/>
                    <a:pt x="2057" y="311"/>
                  </a:cubicBezTo>
                  <a:cubicBezTo>
                    <a:pt x="2075" y="311"/>
                    <a:pt x="2093" y="310"/>
                    <a:pt x="2110" y="310"/>
                  </a:cubicBezTo>
                  <a:cubicBezTo>
                    <a:pt x="2257" y="310"/>
                    <a:pt x="2406" y="327"/>
                    <a:pt x="2553" y="358"/>
                  </a:cubicBezTo>
                  <a:cubicBezTo>
                    <a:pt x="2564" y="361"/>
                    <a:pt x="2575" y="362"/>
                    <a:pt x="2586" y="362"/>
                  </a:cubicBezTo>
                  <a:cubicBezTo>
                    <a:pt x="2658" y="362"/>
                    <a:pt x="2722" y="313"/>
                    <a:pt x="2738" y="241"/>
                  </a:cubicBezTo>
                  <a:cubicBezTo>
                    <a:pt x="2755" y="157"/>
                    <a:pt x="2703" y="75"/>
                    <a:pt x="2620" y="56"/>
                  </a:cubicBezTo>
                  <a:cubicBezTo>
                    <a:pt x="2449" y="18"/>
                    <a:pt x="2275" y="0"/>
                    <a:pt x="2105" y="0"/>
                  </a:cubicBezTo>
                  <a:close/>
                  <a:moveTo>
                    <a:pt x="1524" y="82"/>
                  </a:moveTo>
                  <a:cubicBezTo>
                    <a:pt x="1510" y="82"/>
                    <a:pt x="1496" y="84"/>
                    <a:pt x="1482" y="88"/>
                  </a:cubicBezTo>
                  <a:cubicBezTo>
                    <a:pt x="1306" y="138"/>
                    <a:pt x="1128" y="208"/>
                    <a:pt x="955" y="300"/>
                  </a:cubicBezTo>
                  <a:cubicBezTo>
                    <a:pt x="879" y="339"/>
                    <a:pt x="850" y="432"/>
                    <a:pt x="889" y="508"/>
                  </a:cubicBezTo>
                  <a:cubicBezTo>
                    <a:pt x="917" y="560"/>
                    <a:pt x="971" y="591"/>
                    <a:pt x="1026" y="591"/>
                  </a:cubicBezTo>
                  <a:cubicBezTo>
                    <a:pt x="1049" y="591"/>
                    <a:pt x="1074" y="585"/>
                    <a:pt x="1097" y="573"/>
                  </a:cubicBezTo>
                  <a:cubicBezTo>
                    <a:pt x="1252" y="493"/>
                    <a:pt x="1409" y="431"/>
                    <a:pt x="1565" y="387"/>
                  </a:cubicBezTo>
                  <a:cubicBezTo>
                    <a:pt x="1648" y="364"/>
                    <a:pt x="1696" y="278"/>
                    <a:pt x="1673" y="196"/>
                  </a:cubicBezTo>
                  <a:cubicBezTo>
                    <a:pt x="1654" y="127"/>
                    <a:pt x="1592" y="82"/>
                    <a:pt x="1524" y="82"/>
                  </a:cubicBezTo>
                  <a:close/>
                  <a:moveTo>
                    <a:pt x="3094" y="225"/>
                  </a:moveTo>
                  <a:cubicBezTo>
                    <a:pt x="3035" y="225"/>
                    <a:pt x="2979" y="258"/>
                    <a:pt x="2953" y="316"/>
                  </a:cubicBezTo>
                  <a:cubicBezTo>
                    <a:pt x="2917" y="393"/>
                    <a:pt x="2952" y="485"/>
                    <a:pt x="3029" y="519"/>
                  </a:cubicBezTo>
                  <a:cubicBezTo>
                    <a:pt x="3176" y="588"/>
                    <a:pt x="3325" y="672"/>
                    <a:pt x="3472" y="773"/>
                  </a:cubicBezTo>
                  <a:cubicBezTo>
                    <a:pt x="3500" y="790"/>
                    <a:pt x="3529" y="799"/>
                    <a:pt x="3559" y="799"/>
                  </a:cubicBezTo>
                  <a:cubicBezTo>
                    <a:pt x="3609" y="799"/>
                    <a:pt x="3657" y="776"/>
                    <a:pt x="3688" y="732"/>
                  </a:cubicBezTo>
                  <a:cubicBezTo>
                    <a:pt x="3736" y="661"/>
                    <a:pt x="3717" y="565"/>
                    <a:pt x="3647" y="517"/>
                  </a:cubicBezTo>
                  <a:cubicBezTo>
                    <a:pt x="3485" y="407"/>
                    <a:pt x="3320" y="314"/>
                    <a:pt x="3159" y="238"/>
                  </a:cubicBezTo>
                  <a:cubicBezTo>
                    <a:pt x="3138" y="229"/>
                    <a:pt x="3116" y="225"/>
                    <a:pt x="3094" y="225"/>
                  </a:cubicBezTo>
                  <a:close/>
                  <a:moveTo>
                    <a:pt x="574" y="570"/>
                  </a:moveTo>
                  <a:cubicBezTo>
                    <a:pt x="541" y="570"/>
                    <a:pt x="508" y="581"/>
                    <a:pt x="480" y="603"/>
                  </a:cubicBezTo>
                  <a:cubicBezTo>
                    <a:pt x="337" y="710"/>
                    <a:pt x="196" y="834"/>
                    <a:pt x="60" y="970"/>
                  </a:cubicBezTo>
                  <a:cubicBezTo>
                    <a:pt x="1" y="1031"/>
                    <a:pt x="1" y="1128"/>
                    <a:pt x="60" y="1188"/>
                  </a:cubicBezTo>
                  <a:cubicBezTo>
                    <a:pt x="91" y="1219"/>
                    <a:pt x="130" y="1233"/>
                    <a:pt x="171" y="1233"/>
                  </a:cubicBezTo>
                  <a:cubicBezTo>
                    <a:pt x="210" y="1233"/>
                    <a:pt x="250" y="1219"/>
                    <a:pt x="280" y="1188"/>
                  </a:cubicBezTo>
                  <a:cubicBezTo>
                    <a:pt x="404" y="1063"/>
                    <a:pt x="535" y="949"/>
                    <a:pt x="668" y="849"/>
                  </a:cubicBezTo>
                  <a:cubicBezTo>
                    <a:pt x="735" y="796"/>
                    <a:pt x="749" y="700"/>
                    <a:pt x="697" y="632"/>
                  </a:cubicBezTo>
                  <a:cubicBezTo>
                    <a:pt x="666" y="591"/>
                    <a:pt x="620" y="570"/>
                    <a:pt x="574" y="570"/>
                  </a:cubicBezTo>
                  <a:close/>
                  <a:moveTo>
                    <a:pt x="3982" y="821"/>
                  </a:moveTo>
                  <a:cubicBezTo>
                    <a:pt x="3939" y="821"/>
                    <a:pt x="3897" y="839"/>
                    <a:pt x="3867" y="872"/>
                  </a:cubicBezTo>
                  <a:cubicBezTo>
                    <a:pt x="3810" y="936"/>
                    <a:pt x="3814" y="1034"/>
                    <a:pt x="3878" y="1091"/>
                  </a:cubicBezTo>
                  <a:cubicBezTo>
                    <a:pt x="3998" y="1200"/>
                    <a:pt x="4114" y="1325"/>
                    <a:pt x="4224" y="1465"/>
                  </a:cubicBezTo>
                  <a:cubicBezTo>
                    <a:pt x="4254" y="1504"/>
                    <a:pt x="4299" y="1525"/>
                    <a:pt x="4346" y="1525"/>
                  </a:cubicBezTo>
                  <a:cubicBezTo>
                    <a:pt x="4379" y="1525"/>
                    <a:pt x="4413" y="1513"/>
                    <a:pt x="4441" y="1491"/>
                  </a:cubicBezTo>
                  <a:cubicBezTo>
                    <a:pt x="4508" y="1439"/>
                    <a:pt x="4521" y="1341"/>
                    <a:pt x="4467" y="1274"/>
                  </a:cubicBezTo>
                  <a:cubicBezTo>
                    <a:pt x="4347" y="1120"/>
                    <a:pt x="4218" y="981"/>
                    <a:pt x="4085" y="862"/>
                  </a:cubicBezTo>
                  <a:cubicBezTo>
                    <a:pt x="4056" y="835"/>
                    <a:pt x="4019" y="821"/>
                    <a:pt x="3982" y="821"/>
                  </a:cubicBezTo>
                  <a:close/>
                  <a:moveTo>
                    <a:pt x="4647" y="1658"/>
                  </a:moveTo>
                  <a:cubicBezTo>
                    <a:pt x="4620" y="1658"/>
                    <a:pt x="4593" y="1665"/>
                    <a:pt x="4569" y="1679"/>
                  </a:cubicBezTo>
                  <a:cubicBezTo>
                    <a:pt x="4495" y="1723"/>
                    <a:pt x="4470" y="1817"/>
                    <a:pt x="4513" y="1892"/>
                  </a:cubicBezTo>
                  <a:cubicBezTo>
                    <a:pt x="4598" y="2034"/>
                    <a:pt x="4678" y="2190"/>
                    <a:pt x="4755" y="2353"/>
                  </a:cubicBezTo>
                  <a:cubicBezTo>
                    <a:pt x="4781" y="2410"/>
                    <a:pt x="4837" y="2444"/>
                    <a:pt x="4895" y="2444"/>
                  </a:cubicBezTo>
                  <a:cubicBezTo>
                    <a:pt x="4917" y="2444"/>
                    <a:pt x="4939" y="2439"/>
                    <a:pt x="4961" y="2429"/>
                  </a:cubicBezTo>
                  <a:cubicBezTo>
                    <a:pt x="5038" y="2393"/>
                    <a:pt x="5071" y="2301"/>
                    <a:pt x="5035" y="2224"/>
                  </a:cubicBezTo>
                  <a:cubicBezTo>
                    <a:pt x="4955" y="2050"/>
                    <a:pt x="4869" y="1886"/>
                    <a:pt x="4780" y="1734"/>
                  </a:cubicBezTo>
                  <a:cubicBezTo>
                    <a:pt x="4751" y="1685"/>
                    <a:pt x="4699" y="1658"/>
                    <a:pt x="4647" y="1658"/>
                  </a:cubicBezTo>
                  <a:close/>
                  <a:moveTo>
                    <a:pt x="5101" y="2630"/>
                  </a:moveTo>
                  <a:cubicBezTo>
                    <a:pt x="5083" y="2630"/>
                    <a:pt x="5065" y="2634"/>
                    <a:pt x="5047" y="2640"/>
                  </a:cubicBezTo>
                  <a:cubicBezTo>
                    <a:pt x="4966" y="2670"/>
                    <a:pt x="4926" y="2758"/>
                    <a:pt x="4955" y="2839"/>
                  </a:cubicBezTo>
                  <a:cubicBezTo>
                    <a:pt x="5015" y="2997"/>
                    <a:pt x="5070" y="3165"/>
                    <a:pt x="5124" y="3340"/>
                  </a:cubicBezTo>
                  <a:cubicBezTo>
                    <a:pt x="5144" y="3407"/>
                    <a:pt x="5205" y="3449"/>
                    <a:pt x="5271" y="3449"/>
                  </a:cubicBezTo>
                  <a:cubicBezTo>
                    <a:pt x="5286" y="3449"/>
                    <a:pt x="5302" y="3447"/>
                    <a:pt x="5316" y="3443"/>
                  </a:cubicBezTo>
                  <a:cubicBezTo>
                    <a:pt x="5398" y="3418"/>
                    <a:pt x="5444" y="3331"/>
                    <a:pt x="5420" y="3249"/>
                  </a:cubicBezTo>
                  <a:cubicBezTo>
                    <a:pt x="5366" y="3070"/>
                    <a:pt x="5307" y="2895"/>
                    <a:pt x="5246" y="2731"/>
                  </a:cubicBezTo>
                  <a:cubicBezTo>
                    <a:pt x="5222" y="2669"/>
                    <a:pt x="5164" y="2630"/>
                    <a:pt x="5101" y="2630"/>
                  </a:cubicBezTo>
                  <a:close/>
                  <a:moveTo>
                    <a:pt x="5415" y="3658"/>
                  </a:moveTo>
                  <a:cubicBezTo>
                    <a:pt x="5402" y="3658"/>
                    <a:pt x="5389" y="3660"/>
                    <a:pt x="5376" y="3663"/>
                  </a:cubicBezTo>
                  <a:cubicBezTo>
                    <a:pt x="5293" y="3683"/>
                    <a:pt x="5243" y="3766"/>
                    <a:pt x="5264" y="3849"/>
                  </a:cubicBezTo>
                  <a:cubicBezTo>
                    <a:pt x="5304" y="4016"/>
                    <a:pt x="5344" y="4190"/>
                    <a:pt x="5380" y="4368"/>
                  </a:cubicBezTo>
                  <a:cubicBezTo>
                    <a:pt x="5395" y="4441"/>
                    <a:pt x="5460" y="4492"/>
                    <a:pt x="5532" y="4492"/>
                  </a:cubicBezTo>
                  <a:cubicBezTo>
                    <a:pt x="5542" y="4492"/>
                    <a:pt x="5552" y="4490"/>
                    <a:pt x="5562" y="4488"/>
                  </a:cubicBezTo>
                  <a:cubicBezTo>
                    <a:pt x="5647" y="4471"/>
                    <a:pt x="5701" y="4390"/>
                    <a:pt x="5683" y="4305"/>
                  </a:cubicBezTo>
                  <a:cubicBezTo>
                    <a:pt x="5647" y="4123"/>
                    <a:pt x="5606" y="3946"/>
                    <a:pt x="5564" y="3775"/>
                  </a:cubicBezTo>
                  <a:cubicBezTo>
                    <a:pt x="5547" y="3705"/>
                    <a:pt x="5484" y="3658"/>
                    <a:pt x="5415" y="3658"/>
                  </a:cubicBezTo>
                  <a:close/>
                  <a:moveTo>
                    <a:pt x="5629" y="4710"/>
                  </a:moveTo>
                  <a:cubicBezTo>
                    <a:pt x="5621" y="4710"/>
                    <a:pt x="5613" y="4711"/>
                    <a:pt x="5605" y="4712"/>
                  </a:cubicBezTo>
                  <a:cubicBezTo>
                    <a:pt x="5520" y="4726"/>
                    <a:pt x="5463" y="4807"/>
                    <a:pt x="5478" y="4891"/>
                  </a:cubicBezTo>
                  <a:cubicBezTo>
                    <a:pt x="5505" y="5061"/>
                    <a:pt x="5533" y="5238"/>
                    <a:pt x="5556" y="5417"/>
                  </a:cubicBezTo>
                  <a:cubicBezTo>
                    <a:pt x="5568" y="5496"/>
                    <a:pt x="5634" y="5551"/>
                    <a:pt x="5711" y="5551"/>
                  </a:cubicBezTo>
                  <a:cubicBezTo>
                    <a:pt x="5717" y="5551"/>
                    <a:pt x="5724" y="5551"/>
                    <a:pt x="5731" y="5549"/>
                  </a:cubicBezTo>
                  <a:cubicBezTo>
                    <a:pt x="5816" y="5538"/>
                    <a:pt x="5875" y="5461"/>
                    <a:pt x="5864" y="5376"/>
                  </a:cubicBezTo>
                  <a:cubicBezTo>
                    <a:pt x="5839" y="5194"/>
                    <a:pt x="5811" y="5013"/>
                    <a:pt x="5782" y="4840"/>
                  </a:cubicBezTo>
                  <a:cubicBezTo>
                    <a:pt x="5769" y="4764"/>
                    <a:pt x="5704" y="4710"/>
                    <a:pt x="5629" y="4710"/>
                  </a:cubicBezTo>
                  <a:close/>
                  <a:moveTo>
                    <a:pt x="5777" y="5776"/>
                  </a:moveTo>
                  <a:cubicBezTo>
                    <a:pt x="5771" y="5776"/>
                    <a:pt x="5765" y="5776"/>
                    <a:pt x="5759" y="5777"/>
                  </a:cubicBezTo>
                  <a:cubicBezTo>
                    <a:pt x="5674" y="5785"/>
                    <a:pt x="5612" y="5861"/>
                    <a:pt x="5622" y="5947"/>
                  </a:cubicBezTo>
                  <a:cubicBezTo>
                    <a:pt x="5641" y="6119"/>
                    <a:pt x="5658" y="6298"/>
                    <a:pt x="5673" y="6477"/>
                  </a:cubicBezTo>
                  <a:cubicBezTo>
                    <a:pt x="5680" y="6559"/>
                    <a:pt x="5747" y="6620"/>
                    <a:pt x="5827" y="6620"/>
                  </a:cubicBezTo>
                  <a:cubicBezTo>
                    <a:pt x="5832" y="6620"/>
                    <a:pt x="5836" y="6620"/>
                    <a:pt x="5841" y="6619"/>
                  </a:cubicBezTo>
                  <a:cubicBezTo>
                    <a:pt x="5925" y="6611"/>
                    <a:pt x="5989" y="6537"/>
                    <a:pt x="5982" y="6451"/>
                  </a:cubicBezTo>
                  <a:cubicBezTo>
                    <a:pt x="5966" y="6269"/>
                    <a:pt x="5948" y="6088"/>
                    <a:pt x="5929" y="5914"/>
                  </a:cubicBezTo>
                  <a:cubicBezTo>
                    <a:pt x="5921" y="5834"/>
                    <a:pt x="5854" y="5776"/>
                    <a:pt x="5777" y="5776"/>
                  </a:cubicBezTo>
                  <a:close/>
                  <a:moveTo>
                    <a:pt x="5865" y="6846"/>
                  </a:moveTo>
                  <a:cubicBezTo>
                    <a:pt x="5862" y="6846"/>
                    <a:pt x="5859" y="6846"/>
                    <a:pt x="5857" y="6846"/>
                  </a:cubicBezTo>
                  <a:cubicBezTo>
                    <a:pt x="5772" y="6852"/>
                    <a:pt x="5706" y="6925"/>
                    <a:pt x="5712" y="7011"/>
                  </a:cubicBezTo>
                  <a:cubicBezTo>
                    <a:pt x="5723" y="7185"/>
                    <a:pt x="5733" y="7364"/>
                    <a:pt x="5740" y="7544"/>
                  </a:cubicBezTo>
                  <a:cubicBezTo>
                    <a:pt x="5744" y="7628"/>
                    <a:pt x="5813" y="7692"/>
                    <a:pt x="5894" y="7692"/>
                  </a:cubicBezTo>
                  <a:lnTo>
                    <a:pt x="5902" y="7692"/>
                  </a:lnTo>
                  <a:cubicBezTo>
                    <a:pt x="5988" y="7688"/>
                    <a:pt x="6053" y="7616"/>
                    <a:pt x="6050" y="7531"/>
                  </a:cubicBezTo>
                  <a:cubicBezTo>
                    <a:pt x="6042" y="7350"/>
                    <a:pt x="6033" y="7168"/>
                    <a:pt x="6021" y="6992"/>
                  </a:cubicBezTo>
                  <a:cubicBezTo>
                    <a:pt x="6016" y="6908"/>
                    <a:pt x="5947" y="6846"/>
                    <a:pt x="5865" y="6846"/>
                  </a:cubicBezTo>
                  <a:close/>
                  <a:moveTo>
                    <a:pt x="5912" y="7919"/>
                  </a:moveTo>
                  <a:cubicBezTo>
                    <a:pt x="5911" y="7919"/>
                    <a:pt x="5910" y="7919"/>
                    <a:pt x="5909" y="7919"/>
                  </a:cubicBezTo>
                  <a:cubicBezTo>
                    <a:pt x="5823" y="7922"/>
                    <a:pt x="5756" y="7992"/>
                    <a:pt x="5757" y="8078"/>
                  </a:cubicBezTo>
                  <a:cubicBezTo>
                    <a:pt x="5762" y="8255"/>
                    <a:pt x="5765" y="8435"/>
                    <a:pt x="5766" y="8613"/>
                  </a:cubicBezTo>
                  <a:cubicBezTo>
                    <a:pt x="5766" y="8699"/>
                    <a:pt x="5836" y="8767"/>
                    <a:pt x="5921" y="8767"/>
                  </a:cubicBezTo>
                  <a:lnTo>
                    <a:pt x="5922" y="8767"/>
                  </a:lnTo>
                  <a:cubicBezTo>
                    <a:pt x="6008" y="8766"/>
                    <a:pt x="6076" y="8696"/>
                    <a:pt x="6075" y="8611"/>
                  </a:cubicBezTo>
                  <a:cubicBezTo>
                    <a:pt x="6075" y="8431"/>
                    <a:pt x="6072" y="8249"/>
                    <a:pt x="6068" y="8071"/>
                  </a:cubicBezTo>
                  <a:cubicBezTo>
                    <a:pt x="6065" y="7986"/>
                    <a:pt x="5996" y="7919"/>
                    <a:pt x="5912" y="7919"/>
                  </a:cubicBezTo>
                  <a:close/>
                  <a:moveTo>
                    <a:pt x="5922" y="8995"/>
                  </a:moveTo>
                  <a:cubicBezTo>
                    <a:pt x="5836" y="8995"/>
                    <a:pt x="5766" y="9063"/>
                    <a:pt x="5765" y="9147"/>
                  </a:cubicBezTo>
                  <a:cubicBezTo>
                    <a:pt x="5763" y="9327"/>
                    <a:pt x="5760" y="9507"/>
                    <a:pt x="5755" y="9682"/>
                  </a:cubicBezTo>
                  <a:cubicBezTo>
                    <a:pt x="5752" y="9767"/>
                    <a:pt x="5820" y="9839"/>
                    <a:pt x="5905" y="9841"/>
                  </a:cubicBezTo>
                  <a:lnTo>
                    <a:pt x="5909" y="9841"/>
                  </a:lnTo>
                  <a:cubicBezTo>
                    <a:pt x="5993" y="9841"/>
                    <a:pt x="6062" y="9775"/>
                    <a:pt x="6065" y="9691"/>
                  </a:cubicBezTo>
                  <a:cubicBezTo>
                    <a:pt x="6069" y="9513"/>
                    <a:pt x="6072" y="9332"/>
                    <a:pt x="6075" y="9150"/>
                  </a:cubicBezTo>
                  <a:cubicBezTo>
                    <a:pt x="6075" y="9066"/>
                    <a:pt x="6007" y="8996"/>
                    <a:pt x="5922" y="8995"/>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2B56"/>
                </a:solidFill>
              </a:endParaRPr>
            </a:p>
          </p:txBody>
        </p:sp>
        <p:sp>
          <p:nvSpPr>
            <p:cNvPr id="276" name="Google Shape;276;p27"/>
            <p:cNvSpPr/>
            <p:nvPr/>
          </p:nvSpPr>
          <p:spPr>
            <a:xfrm>
              <a:off x="1131965" y="2850148"/>
              <a:ext cx="211574" cy="158680"/>
            </a:xfrm>
            <a:custGeom>
              <a:rect b="b" l="l" r="r" t="t"/>
              <a:pathLst>
                <a:path extrusionOk="0" h="1587" w="2116">
                  <a:moveTo>
                    <a:pt x="648" y="0"/>
                  </a:moveTo>
                  <a:cubicBezTo>
                    <a:pt x="647" y="0"/>
                    <a:pt x="646" y="0"/>
                    <a:pt x="645" y="0"/>
                  </a:cubicBezTo>
                  <a:cubicBezTo>
                    <a:pt x="475" y="3"/>
                    <a:pt x="297" y="42"/>
                    <a:pt x="115" y="118"/>
                  </a:cubicBezTo>
                  <a:cubicBezTo>
                    <a:pt x="36" y="150"/>
                    <a:pt x="0" y="242"/>
                    <a:pt x="32" y="321"/>
                  </a:cubicBezTo>
                  <a:cubicBezTo>
                    <a:pt x="57" y="380"/>
                    <a:pt x="115" y="415"/>
                    <a:pt x="175" y="415"/>
                  </a:cubicBezTo>
                  <a:cubicBezTo>
                    <a:pt x="195" y="415"/>
                    <a:pt x="216" y="412"/>
                    <a:pt x="235" y="404"/>
                  </a:cubicBezTo>
                  <a:cubicBezTo>
                    <a:pt x="379" y="344"/>
                    <a:pt x="519" y="312"/>
                    <a:pt x="650" y="309"/>
                  </a:cubicBezTo>
                  <a:cubicBezTo>
                    <a:pt x="736" y="309"/>
                    <a:pt x="804" y="238"/>
                    <a:pt x="803" y="153"/>
                  </a:cubicBezTo>
                  <a:cubicBezTo>
                    <a:pt x="801" y="68"/>
                    <a:pt x="731" y="0"/>
                    <a:pt x="648" y="0"/>
                  </a:cubicBezTo>
                  <a:close/>
                  <a:moveTo>
                    <a:pt x="1117" y="112"/>
                  </a:moveTo>
                  <a:cubicBezTo>
                    <a:pt x="1061" y="112"/>
                    <a:pt x="1006" y="142"/>
                    <a:pt x="979" y="195"/>
                  </a:cubicBezTo>
                  <a:cubicBezTo>
                    <a:pt x="938" y="270"/>
                    <a:pt x="967" y="364"/>
                    <a:pt x="1043" y="404"/>
                  </a:cubicBezTo>
                  <a:cubicBezTo>
                    <a:pt x="1158" y="465"/>
                    <a:pt x="1267" y="557"/>
                    <a:pt x="1368" y="676"/>
                  </a:cubicBezTo>
                  <a:cubicBezTo>
                    <a:pt x="1398" y="713"/>
                    <a:pt x="1442" y="731"/>
                    <a:pt x="1486" y="731"/>
                  </a:cubicBezTo>
                  <a:cubicBezTo>
                    <a:pt x="1521" y="731"/>
                    <a:pt x="1556" y="720"/>
                    <a:pt x="1585" y="696"/>
                  </a:cubicBezTo>
                  <a:cubicBezTo>
                    <a:pt x="1650" y="641"/>
                    <a:pt x="1659" y="544"/>
                    <a:pt x="1605" y="478"/>
                  </a:cubicBezTo>
                  <a:cubicBezTo>
                    <a:pt x="1479" y="326"/>
                    <a:pt x="1339" y="210"/>
                    <a:pt x="1187" y="130"/>
                  </a:cubicBezTo>
                  <a:cubicBezTo>
                    <a:pt x="1165" y="118"/>
                    <a:pt x="1141" y="112"/>
                    <a:pt x="1117" y="112"/>
                  </a:cubicBezTo>
                  <a:close/>
                  <a:moveTo>
                    <a:pt x="1750" y="829"/>
                  </a:moveTo>
                  <a:cubicBezTo>
                    <a:pt x="1726" y="829"/>
                    <a:pt x="1702" y="835"/>
                    <a:pt x="1680" y="847"/>
                  </a:cubicBezTo>
                  <a:cubicBezTo>
                    <a:pt x="1604" y="886"/>
                    <a:pt x="1573" y="979"/>
                    <a:pt x="1613" y="1055"/>
                  </a:cubicBezTo>
                  <a:cubicBezTo>
                    <a:pt x="1677" y="1182"/>
                    <a:pt x="1738" y="1326"/>
                    <a:pt x="1795" y="1483"/>
                  </a:cubicBezTo>
                  <a:cubicBezTo>
                    <a:pt x="1817" y="1547"/>
                    <a:pt x="1876" y="1587"/>
                    <a:pt x="1940" y="1587"/>
                  </a:cubicBezTo>
                  <a:cubicBezTo>
                    <a:pt x="1958" y="1587"/>
                    <a:pt x="1975" y="1584"/>
                    <a:pt x="1991" y="1578"/>
                  </a:cubicBezTo>
                  <a:cubicBezTo>
                    <a:pt x="2073" y="1549"/>
                    <a:pt x="2115" y="1461"/>
                    <a:pt x="2086" y="1380"/>
                  </a:cubicBezTo>
                  <a:cubicBezTo>
                    <a:pt x="2026" y="1209"/>
                    <a:pt x="1959" y="1053"/>
                    <a:pt x="1888" y="914"/>
                  </a:cubicBezTo>
                  <a:cubicBezTo>
                    <a:pt x="1860" y="860"/>
                    <a:pt x="1806" y="829"/>
                    <a:pt x="1750" y="829"/>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2B56"/>
                </a:solidFill>
              </a:endParaRPr>
            </a:p>
          </p:txBody>
        </p:sp>
        <p:sp>
          <p:nvSpPr>
            <p:cNvPr id="277" name="Google Shape;277;p27"/>
            <p:cNvSpPr/>
            <p:nvPr/>
          </p:nvSpPr>
          <p:spPr>
            <a:xfrm>
              <a:off x="1343542" y="2947887"/>
              <a:ext cx="130484" cy="157280"/>
            </a:xfrm>
            <a:custGeom>
              <a:rect b="b" l="l" r="r" t="t"/>
              <a:pathLst>
                <a:path extrusionOk="0" h="1573" w="1305">
                  <a:moveTo>
                    <a:pt x="1127" y="1"/>
                  </a:moveTo>
                  <a:cubicBezTo>
                    <a:pt x="1098" y="1"/>
                    <a:pt x="1068" y="9"/>
                    <a:pt x="1042" y="26"/>
                  </a:cubicBezTo>
                  <a:cubicBezTo>
                    <a:pt x="891" y="128"/>
                    <a:pt x="746" y="257"/>
                    <a:pt x="614" y="407"/>
                  </a:cubicBezTo>
                  <a:cubicBezTo>
                    <a:pt x="557" y="471"/>
                    <a:pt x="563" y="568"/>
                    <a:pt x="627" y="625"/>
                  </a:cubicBezTo>
                  <a:cubicBezTo>
                    <a:pt x="656" y="651"/>
                    <a:pt x="693" y="665"/>
                    <a:pt x="729" y="665"/>
                  </a:cubicBezTo>
                  <a:cubicBezTo>
                    <a:pt x="773" y="665"/>
                    <a:pt x="815" y="646"/>
                    <a:pt x="845" y="612"/>
                  </a:cubicBezTo>
                  <a:cubicBezTo>
                    <a:pt x="961" y="481"/>
                    <a:pt x="1086" y="372"/>
                    <a:pt x="1214" y="284"/>
                  </a:cubicBezTo>
                  <a:cubicBezTo>
                    <a:pt x="1285" y="236"/>
                    <a:pt x="1304" y="140"/>
                    <a:pt x="1256" y="69"/>
                  </a:cubicBezTo>
                  <a:cubicBezTo>
                    <a:pt x="1226" y="25"/>
                    <a:pt x="1177" y="1"/>
                    <a:pt x="1127" y="1"/>
                  </a:cubicBezTo>
                  <a:close/>
                  <a:moveTo>
                    <a:pt x="417" y="787"/>
                  </a:moveTo>
                  <a:cubicBezTo>
                    <a:pt x="365" y="787"/>
                    <a:pt x="314" y="814"/>
                    <a:pt x="285" y="863"/>
                  </a:cubicBezTo>
                  <a:cubicBezTo>
                    <a:pt x="193" y="1014"/>
                    <a:pt x="108" y="1180"/>
                    <a:pt x="34" y="1358"/>
                  </a:cubicBezTo>
                  <a:cubicBezTo>
                    <a:pt x="1" y="1435"/>
                    <a:pt x="37" y="1527"/>
                    <a:pt x="116" y="1560"/>
                  </a:cubicBezTo>
                  <a:cubicBezTo>
                    <a:pt x="135" y="1569"/>
                    <a:pt x="155" y="1572"/>
                    <a:pt x="175" y="1572"/>
                  </a:cubicBezTo>
                  <a:cubicBezTo>
                    <a:pt x="237" y="1572"/>
                    <a:pt x="293" y="1537"/>
                    <a:pt x="318" y="1479"/>
                  </a:cubicBezTo>
                  <a:cubicBezTo>
                    <a:pt x="388" y="1314"/>
                    <a:pt x="467" y="1161"/>
                    <a:pt x="550" y="1021"/>
                  </a:cubicBezTo>
                  <a:cubicBezTo>
                    <a:pt x="593" y="947"/>
                    <a:pt x="570" y="852"/>
                    <a:pt x="497" y="809"/>
                  </a:cubicBezTo>
                  <a:cubicBezTo>
                    <a:pt x="472" y="794"/>
                    <a:pt x="444" y="787"/>
                    <a:pt x="417" y="787"/>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2B56"/>
                </a:solidFill>
              </a:endParaRPr>
            </a:p>
          </p:txBody>
        </p:sp>
      </p:grpSp>
      <p:grpSp>
        <p:nvGrpSpPr>
          <p:cNvPr id="278" name="Google Shape;278;p27"/>
          <p:cNvGrpSpPr/>
          <p:nvPr/>
        </p:nvGrpSpPr>
        <p:grpSpPr>
          <a:xfrm>
            <a:off x="1527171" y="2708959"/>
            <a:ext cx="356080" cy="356061"/>
            <a:chOff x="1382013" y="1580125"/>
            <a:chExt cx="195950" cy="195950"/>
          </a:xfrm>
        </p:grpSpPr>
        <p:sp>
          <p:nvSpPr>
            <p:cNvPr id="279" name="Google Shape;279;p27"/>
            <p:cNvSpPr/>
            <p:nvPr/>
          </p:nvSpPr>
          <p:spPr>
            <a:xfrm>
              <a:off x="1472538" y="1622800"/>
              <a:ext cx="105425" cy="95300"/>
            </a:xfrm>
            <a:custGeom>
              <a:rect b="b" l="l" r="r" t="t"/>
              <a:pathLst>
                <a:path extrusionOk="0" h="3812" w="4217">
                  <a:moveTo>
                    <a:pt x="470" y="1"/>
                  </a:moveTo>
                  <a:cubicBezTo>
                    <a:pt x="373" y="123"/>
                    <a:pt x="277" y="249"/>
                    <a:pt x="183" y="380"/>
                  </a:cubicBezTo>
                  <a:cubicBezTo>
                    <a:pt x="121" y="464"/>
                    <a:pt x="60" y="550"/>
                    <a:pt x="1" y="639"/>
                  </a:cubicBezTo>
                  <a:cubicBezTo>
                    <a:pt x="1543" y="1329"/>
                    <a:pt x="3073" y="2391"/>
                    <a:pt x="3875" y="3812"/>
                  </a:cubicBezTo>
                  <a:cubicBezTo>
                    <a:pt x="3900" y="3756"/>
                    <a:pt x="3923" y="3699"/>
                    <a:pt x="3945" y="3643"/>
                  </a:cubicBezTo>
                  <a:cubicBezTo>
                    <a:pt x="3947" y="3641"/>
                    <a:pt x="3947" y="3640"/>
                    <a:pt x="3947" y="3640"/>
                  </a:cubicBezTo>
                  <a:cubicBezTo>
                    <a:pt x="3957" y="3612"/>
                    <a:pt x="3969" y="3584"/>
                    <a:pt x="3979" y="3557"/>
                  </a:cubicBezTo>
                  <a:cubicBezTo>
                    <a:pt x="3979" y="3554"/>
                    <a:pt x="3980" y="3551"/>
                    <a:pt x="3982" y="3548"/>
                  </a:cubicBezTo>
                  <a:cubicBezTo>
                    <a:pt x="3990" y="3522"/>
                    <a:pt x="3999" y="3496"/>
                    <a:pt x="4009" y="3469"/>
                  </a:cubicBezTo>
                  <a:cubicBezTo>
                    <a:pt x="4011" y="3463"/>
                    <a:pt x="4012" y="3458"/>
                    <a:pt x="4015" y="3452"/>
                  </a:cubicBezTo>
                  <a:cubicBezTo>
                    <a:pt x="4023" y="3429"/>
                    <a:pt x="4030" y="3404"/>
                    <a:pt x="4037" y="3380"/>
                  </a:cubicBezTo>
                  <a:cubicBezTo>
                    <a:pt x="4040" y="3370"/>
                    <a:pt x="4043" y="3362"/>
                    <a:pt x="4046" y="3351"/>
                  </a:cubicBezTo>
                  <a:cubicBezTo>
                    <a:pt x="4053" y="3331"/>
                    <a:pt x="4059" y="3311"/>
                    <a:pt x="4065" y="3290"/>
                  </a:cubicBezTo>
                  <a:cubicBezTo>
                    <a:pt x="4069" y="3274"/>
                    <a:pt x="4074" y="3258"/>
                    <a:pt x="4078" y="3244"/>
                  </a:cubicBezTo>
                  <a:cubicBezTo>
                    <a:pt x="4082" y="3228"/>
                    <a:pt x="4085" y="3213"/>
                    <a:pt x="4090" y="3197"/>
                  </a:cubicBezTo>
                  <a:cubicBezTo>
                    <a:pt x="4098" y="3165"/>
                    <a:pt x="4106" y="3134"/>
                    <a:pt x="4113" y="3102"/>
                  </a:cubicBezTo>
                  <a:cubicBezTo>
                    <a:pt x="4120" y="3072"/>
                    <a:pt x="4127" y="3043"/>
                    <a:pt x="4133" y="3012"/>
                  </a:cubicBezTo>
                  <a:cubicBezTo>
                    <a:pt x="4135" y="3003"/>
                    <a:pt x="4136" y="2993"/>
                    <a:pt x="4139" y="2984"/>
                  </a:cubicBezTo>
                  <a:cubicBezTo>
                    <a:pt x="4143" y="2962"/>
                    <a:pt x="4148" y="2942"/>
                    <a:pt x="4151" y="2922"/>
                  </a:cubicBezTo>
                  <a:cubicBezTo>
                    <a:pt x="4154" y="2910"/>
                    <a:pt x="4155" y="2900"/>
                    <a:pt x="4157" y="2890"/>
                  </a:cubicBezTo>
                  <a:cubicBezTo>
                    <a:pt x="4161" y="2868"/>
                    <a:pt x="4164" y="2846"/>
                    <a:pt x="4168" y="2824"/>
                  </a:cubicBezTo>
                  <a:cubicBezTo>
                    <a:pt x="4170" y="2817"/>
                    <a:pt x="4171" y="2808"/>
                    <a:pt x="4171" y="2799"/>
                  </a:cubicBezTo>
                  <a:cubicBezTo>
                    <a:pt x="4175" y="2770"/>
                    <a:pt x="4180" y="2741"/>
                    <a:pt x="4184" y="2710"/>
                  </a:cubicBezTo>
                  <a:cubicBezTo>
                    <a:pt x="4186" y="2705"/>
                    <a:pt x="4186" y="2697"/>
                    <a:pt x="4187" y="2691"/>
                  </a:cubicBezTo>
                  <a:cubicBezTo>
                    <a:pt x="4190" y="2668"/>
                    <a:pt x="4192" y="2645"/>
                    <a:pt x="4194" y="2622"/>
                  </a:cubicBezTo>
                  <a:cubicBezTo>
                    <a:pt x="4196" y="2611"/>
                    <a:pt x="4197" y="2600"/>
                    <a:pt x="4197" y="2589"/>
                  </a:cubicBezTo>
                  <a:cubicBezTo>
                    <a:pt x="4200" y="2569"/>
                    <a:pt x="4202" y="2550"/>
                    <a:pt x="4203" y="2530"/>
                  </a:cubicBezTo>
                  <a:cubicBezTo>
                    <a:pt x="4203" y="2520"/>
                    <a:pt x="4205" y="2509"/>
                    <a:pt x="4206" y="2498"/>
                  </a:cubicBezTo>
                  <a:cubicBezTo>
                    <a:pt x="4208" y="2476"/>
                    <a:pt x="4209" y="2454"/>
                    <a:pt x="4210" y="2432"/>
                  </a:cubicBezTo>
                  <a:cubicBezTo>
                    <a:pt x="4210" y="2423"/>
                    <a:pt x="4210" y="2416"/>
                    <a:pt x="4212" y="2409"/>
                  </a:cubicBezTo>
                  <a:cubicBezTo>
                    <a:pt x="4213" y="2380"/>
                    <a:pt x="4213" y="2351"/>
                    <a:pt x="4215" y="2323"/>
                  </a:cubicBezTo>
                  <a:cubicBezTo>
                    <a:pt x="4215" y="2313"/>
                    <a:pt x="4215" y="2303"/>
                    <a:pt x="4215" y="2292"/>
                  </a:cubicBezTo>
                  <a:cubicBezTo>
                    <a:pt x="4216" y="2272"/>
                    <a:pt x="4216" y="2253"/>
                    <a:pt x="4216" y="2234"/>
                  </a:cubicBezTo>
                  <a:cubicBezTo>
                    <a:pt x="4216" y="2222"/>
                    <a:pt x="4216" y="2211"/>
                    <a:pt x="4216" y="2198"/>
                  </a:cubicBezTo>
                  <a:cubicBezTo>
                    <a:pt x="4216" y="2180"/>
                    <a:pt x="4216" y="2163"/>
                    <a:pt x="4216" y="2144"/>
                  </a:cubicBezTo>
                  <a:cubicBezTo>
                    <a:pt x="4215" y="2132"/>
                    <a:pt x="4215" y="2120"/>
                    <a:pt x="4215" y="2109"/>
                  </a:cubicBezTo>
                  <a:cubicBezTo>
                    <a:pt x="4215" y="2087"/>
                    <a:pt x="4213" y="2065"/>
                    <a:pt x="4213" y="2043"/>
                  </a:cubicBezTo>
                  <a:cubicBezTo>
                    <a:pt x="4212" y="2030"/>
                    <a:pt x="4212" y="2016"/>
                    <a:pt x="4210" y="2002"/>
                  </a:cubicBezTo>
                  <a:cubicBezTo>
                    <a:pt x="4209" y="1982"/>
                    <a:pt x="4209" y="1960"/>
                    <a:pt x="4208" y="1940"/>
                  </a:cubicBezTo>
                  <a:cubicBezTo>
                    <a:pt x="4206" y="1927"/>
                    <a:pt x="4205" y="1914"/>
                    <a:pt x="4205" y="1900"/>
                  </a:cubicBezTo>
                  <a:cubicBezTo>
                    <a:pt x="4203" y="1884"/>
                    <a:pt x="4202" y="1870"/>
                    <a:pt x="4200" y="1854"/>
                  </a:cubicBezTo>
                  <a:cubicBezTo>
                    <a:pt x="4199" y="1839"/>
                    <a:pt x="4197" y="1826"/>
                    <a:pt x="4196" y="1813"/>
                  </a:cubicBezTo>
                  <a:cubicBezTo>
                    <a:pt x="4194" y="1797"/>
                    <a:pt x="4193" y="1781"/>
                    <a:pt x="4192" y="1766"/>
                  </a:cubicBezTo>
                  <a:cubicBezTo>
                    <a:pt x="4190" y="1753"/>
                    <a:pt x="4189" y="1740"/>
                    <a:pt x="4186" y="1726"/>
                  </a:cubicBezTo>
                  <a:cubicBezTo>
                    <a:pt x="4184" y="1704"/>
                    <a:pt x="4180" y="1681"/>
                    <a:pt x="4177" y="1659"/>
                  </a:cubicBezTo>
                  <a:cubicBezTo>
                    <a:pt x="4174" y="1641"/>
                    <a:pt x="4173" y="1625"/>
                    <a:pt x="4170" y="1608"/>
                  </a:cubicBezTo>
                  <a:cubicBezTo>
                    <a:pt x="4167" y="1593"/>
                    <a:pt x="4165" y="1579"/>
                    <a:pt x="4162" y="1565"/>
                  </a:cubicBezTo>
                  <a:cubicBezTo>
                    <a:pt x="4159" y="1549"/>
                    <a:pt x="4158" y="1535"/>
                    <a:pt x="4155" y="1520"/>
                  </a:cubicBezTo>
                  <a:cubicBezTo>
                    <a:pt x="4152" y="1507"/>
                    <a:pt x="4149" y="1494"/>
                    <a:pt x="4148" y="1481"/>
                  </a:cubicBezTo>
                  <a:cubicBezTo>
                    <a:pt x="4145" y="1466"/>
                    <a:pt x="4142" y="1450"/>
                    <a:pt x="4139" y="1436"/>
                  </a:cubicBezTo>
                  <a:cubicBezTo>
                    <a:pt x="4136" y="1423"/>
                    <a:pt x="4133" y="1411"/>
                    <a:pt x="4130" y="1399"/>
                  </a:cubicBezTo>
                  <a:cubicBezTo>
                    <a:pt x="4125" y="1367"/>
                    <a:pt x="4117" y="1337"/>
                    <a:pt x="4110" y="1306"/>
                  </a:cubicBezTo>
                  <a:cubicBezTo>
                    <a:pt x="4107" y="1297"/>
                    <a:pt x="4106" y="1289"/>
                    <a:pt x="4104" y="1280"/>
                  </a:cubicBezTo>
                  <a:lnTo>
                    <a:pt x="4091" y="1230"/>
                  </a:lnTo>
                  <a:cubicBezTo>
                    <a:pt x="4088" y="1220"/>
                    <a:pt x="4085" y="1210"/>
                    <a:pt x="4082" y="1198"/>
                  </a:cubicBezTo>
                  <a:cubicBezTo>
                    <a:pt x="4078" y="1182"/>
                    <a:pt x="4074" y="1166"/>
                    <a:pt x="4069" y="1150"/>
                  </a:cubicBezTo>
                  <a:cubicBezTo>
                    <a:pt x="4066" y="1140"/>
                    <a:pt x="4063" y="1130"/>
                    <a:pt x="4060" y="1120"/>
                  </a:cubicBezTo>
                  <a:cubicBezTo>
                    <a:pt x="4056" y="1102"/>
                    <a:pt x="4050" y="1086"/>
                    <a:pt x="4046" y="1069"/>
                  </a:cubicBezTo>
                  <a:cubicBezTo>
                    <a:pt x="4043" y="1061"/>
                    <a:pt x="4041" y="1054"/>
                    <a:pt x="4039" y="1047"/>
                  </a:cubicBezTo>
                  <a:cubicBezTo>
                    <a:pt x="4027" y="1012"/>
                    <a:pt x="4017" y="977"/>
                    <a:pt x="4004" y="942"/>
                  </a:cubicBezTo>
                  <a:cubicBezTo>
                    <a:pt x="4002" y="935"/>
                    <a:pt x="3999" y="929"/>
                    <a:pt x="3998" y="922"/>
                  </a:cubicBezTo>
                  <a:cubicBezTo>
                    <a:pt x="3992" y="906"/>
                    <a:pt x="3985" y="888"/>
                    <a:pt x="3979" y="871"/>
                  </a:cubicBezTo>
                  <a:cubicBezTo>
                    <a:pt x="3976" y="862"/>
                    <a:pt x="3973" y="853"/>
                    <a:pt x="3969" y="844"/>
                  </a:cubicBezTo>
                  <a:cubicBezTo>
                    <a:pt x="3963" y="827"/>
                    <a:pt x="3957" y="811"/>
                    <a:pt x="3950" y="793"/>
                  </a:cubicBezTo>
                  <a:cubicBezTo>
                    <a:pt x="3947" y="786"/>
                    <a:pt x="3944" y="777"/>
                    <a:pt x="3941" y="769"/>
                  </a:cubicBezTo>
                  <a:cubicBezTo>
                    <a:pt x="3934" y="751"/>
                    <a:pt x="3926" y="735"/>
                    <a:pt x="3919" y="718"/>
                  </a:cubicBezTo>
                  <a:cubicBezTo>
                    <a:pt x="3536" y="566"/>
                    <a:pt x="3084" y="522"/>
                    <a:pt x="2594" y="474"/>
                  </a:cubicBezTo>
                  <a:cubicBezTo>
                    <a:pt x="1931" y="410"/>
                    <a:pt x="1202" y="340"/>
                    <a:pt x="4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1382988" y="1660325"/>
              <a:ext cx="68125" cy="98300"/>
            </a:xfrm>
            <a:custGeom>
              <a:rect b="b" l="l" r="r" t="t"/>
              <a:pathLst>
                <a:path extrusionOk="0" h="3932" w="2725">
                  <a:moveTo>
                    <a:pt x="2119" y="0"/>
                  </a:moveTo>
                  <a:cubicBezTo>
                    <a:pt x="1665" y="0"/>
                    <a:pt x="1236" y="194"/>
                    <a:pt x="859" y="464"/>
                  </a:cubicBezTo>
                  <a:cubicBezTo>
                    <a:pt x="529" y="700"/>
                    <a:pt x="239" y="992"/>
                    <a:pt x="1" y="1266"/>
                  </a:cubicBezTo>
                  <a:cubicBezTo>
                    <a:pt x="28" y="1467"/>
                    <a:pt x="73" y="1664"/>
                    <a:pt x="132" y="1856"/>
                  </a:cubicBezTo>
                  <a:cubicBezTo>
                    <a:pt x="133" y="1859"/>
                    <a:pt x="133" y="1862"/>
                    <a:pt x="135" y="1865"/>
                  </a:cubicBezTo>
                  <a:cubicBezTo>
                    <a:pt x="143" y="1894"/>
                    <a:pt x="152" y="1922"/>
                    <a:pt x="162" y="1951"/>
                  </a:cubicBezTo>
                  <a:cubicBezTo>
                    <a:pt x="164" y="1955"/>
                    <a:pt x="165" y="1960"/>
                    <a:pt x="167" y="1964"/>
                  </a:cubicBezTo>
                  <a:cubicBezTo>
                    <a:pt x="175" y="1990"/>
                    <a:pt x="186" y="2016"/>
                    <a:pt x="194" y="2043"/>
                  </a:cubicBezTo>
                  <a:cubicBezTo>
                    <a:pt x="197" y="2048"/>
                    <a:pt x="199" y="2054"/>
                    <a:pt x="202" y="2060"/>
                  </a:cubicBezTo>
                  <a:cubicBezTo>
                    <a:pt x="210" y="2085"/>
                    <a:pt x="219" y="2111"/>
                    <a:pt x="229" y="2136"/>
                  </a:cubicBezTo>
                  <a:cubicBezTo>
                    <a:pt x="232" y="2142"/>
                    <a:pt x="234" y="2147"/>
                    <a:pt x="237" y="2153"/>
                  </a:cubicBezTo>
                  <a:cubicBezTo>
                    <a:pt x="247" y="2178"/>
                    <a:pt x="257" y="2203"/>
                    <a:pt x="267" y="2226"/>
                  </a:cubicBezTo>
                  <a:cubicBezTo>
                    <a:pt x="269" y="2233"/>
                    <a:pt x="271" y="2239"/>
                    <a:pt x="274" y="2247"/>
                  </a:cubicBezTo>
                  <a:cubicBezTo>
                    <a:pt x="285" y="2270"/>
                    <a:pt x="295" y="2293"/>
                    <a:pt x="306" y="2316"/>
                  </a:cubicBezTo>
                  <a:cubicBezTo>
                    <a:pt x="309" y="2324"/>
                    <a:pt x="312" y="2331"/>
                    <a:pt x="315" y="2337"/>
                  </a:cubicBezTo>
                  <a:cubicBezTo>
                    <a:pt x="325" y="2360"/>
                    <a:pt x="337" y="2383"/>
                    <a:pt x="347" y="2407"/>
                  </a:cubicBezTo>
                  <a:cubicBezTo>
                    <a:pt x="350" y="2413"/>
                    <a:pt x="355" y="2420"/>
                    <a:pt x="357" y="2426"/>
                  </a:cubicBezTo>
                  <a:cubicBezTo>
                    <a:pt x="369" y="2449"/>
                    <a:pt x="381" y="2474"/>
                    <a:pt x="392" y="2497"/>
                  </a:cubicBezTo>
                  <a:cubicBezTo>
                    <a:pt x="395" y="2503"/>
                    <a:pt x="398" y="2509"/>
                    <a:pt x="401" y="2515"/>
                  </a:cubicBezTo>
                  <a:cubicBezTo>
                    <a:pt x="414" y="2538"/>
                    <a:pt x="426" y="2563"/>
                    <a:pt x="439" y="2586"/>
                  </a:cubicBezTo>
                  <a:cubicBezTo>
                    <a:pt x="442" y="2590"/>
                    <a:pt x="445" y="2596"/>
                    <a:pt x="448" y="2601"/>
                  </a:cubicBezTo>
                  <a:cubicBezTo>
                    <a:pt x="462" y="2625"/>
                    <a:pt x="475" y="2652"/>
                    <a:pt x="490" y="2676"/>
                  </a:cubicBezTo>
                  <a:cubicBezTo>
                    <a:pt x="491" y="2679"/>
                    <a:pt x="494" y="2682"/>
                    <a:pt x="496" y="2686"/>
                  </a:cubicBezTo>
                  <a:cubicBezTo>
                    <a:pt x="512" y="2714"/>
                    <a:pt x="529" y="2742"/>
                    <a:pt x="545" y="2770"/>
                  </a:cubicBezTo>
                  <a:lnTo>
                    <a:pt x="547" y="2770"/>
                  </a:lnTo>
                  <a:cubicBezTo>
                    <a:pt x="617" y="2883"/>
                    <a:pt x="692" y="2992"/>
                    <a:pt x="773" y="3099"/>
                  </a:cubicBezTo>
                  <a:cubicBezTo>
                    <a:pt x="776" y="3100"/>
                    <a:pt x="777" y="3103"/>
                    <a:pt x="778" y="3106"/>
                  </a:cubicBezTo>
                  <a:cubicBezTo>
                    <a:pt x="796" y="3129"/>
                    <a:pt x="815" y="3153"/>
                    <a:pt x="834" y="3174"/>
                  </a:cubicBezTo>
                  <a:cubicBezTo>
                    <a:pt x="837" y="3180"/>
                    <a:pt x="841" y="3185"/>
                    <a:pt x="845" y="3190"/>
                  </a:cubicBezTo>
                  <a:cubicBezTo>
                    <a:pt x="863" y="3209"/>
                    <a:pt x="879" y="3230"/>
                    <a:pt x="895" y="3250"/>
                  </a:cubicBezTo>
                  <a:cubicBezTo>
                    <a:pt x="901" y="3256"/>
                    <a:pt x="907" y="3263"/>
                    <a:pt x="912" y="3269"/>
                  </a:cubicBezTo>
                  <a:cubicBezTo>
                    <a:pt x="927" y="3287"/>
                    <a:pt x="943" y="3306"/>
                    <a:pt x="959" y="3325"/>
                  </a:cubicBezTo>
                  <a:cubicBezTo>
                    <a:pt x="966" y="3330"/>
                    <a:pt x="972" y="3338"/>
                    <a:pt x="978" y="3345"/>
                  </a:cubicBezTo>
                  <a:cubicBezTo>
                    <a:pt x="994" y="3362"/>
                    <a:pt x="1010" y="3378"/>
                    <a:pt x="1026" y="3396"/>
                  </a:cubicBezTo>
                  <a:cubicBezTo>
                    <a:pt x="1033" y="3403"/>
                    <a:pt x="1039" y="3410"/>
                    <a:pt x="1046" y="3418"/>
                  </a:cubicBezTo>
                  <a:cubicBezTo>
                    <a:pt x="1062" y="3434"/>
                    <a:pt x="1078" y="3451"/>
                    <a:pt x="1095" y="3467"/>
                  </a:cubicBezTo>
                  <a:cubicBezTo>
                    <a:pt x="1102" y="3475"/>
                    <a:pt x="1109" y="3482"/>
                    <a:pt x="1116" y="3489"/>
                  </a:cubicBezTo>
                  <a:cubicBezTo>
                    <a:pt x="1132" y="3505"/>
                    <a:pt x="1148" y="3521"/>
                    <a:pt x="1164" y="3536"/>
                  </a:cubicBezTo>
                  <a:cubicBezTo>
                    <a:pt x="1172" y="3543"/>
                    <a:pt x="1179" y="3550"/>
                    <a:pt x="1188" y="3558"/>
                  </a:cubicBezTo>
                  <a:cubicBezTo>
                    <a:pt x="1204" y="3574"/>
                    <a:pt x="1220" y="3588"/>
                    <a:pt x="1236" y="3604"/>
                  </a:cubicBezTo>
                  <a:cubicBezTo>
                    <a:pt x="1245" y="3610"/>
                    <a:pt x="1252" y="3617"/>
                    <a:pt x="1261" y="3625"/>
                  </a:cubicBezTo>
                  <a:cubicBezTo>
                    <a:pt x="1277" y="3641"/>
                    <a:pt x="1294" y="3655"/>
                    <a:pt x="1310" y="3670"/>
                  </a:cubicBezTo>
                  <a:cubicBezTo>
                    <a:pt x="1319" y="3677"/>
                    <a:pt x="1326" y="3683"/>
                    <a:pt x="1335" y="3690"/>
                  </a:cubicBezTo>
                  <a:cubicBezTo>
                    <a:pt x="1351" y="3706"/>
                    <a:pt x="1368" y="3719"/>
                    <a:pt x="1386" y="3734"/>
                  </a:cubicBezTo>
                  <a:cubicBezTo>
                    <a:pt x="1395" y="3741"/>
                    <a:pt x="1402" y="3747"/>
                    <a:pt x="1411" y="3754"/>
                  </a:cubicBezTo>
                  <a:cubicBezTo>
                    <a:pt x="1428" y="3769"/>
                    <a:pt x="1447" y="3783"/>
                    <a:pt x="1466" y="3798"/>
                  </a:cubicBezTo>
                  <a:cubicBezTo>
                    <a:pt x="1473" y="3804"/>
                    <a:pt x="1481" y="3810"/>
                    <a:pt x="1488" y="3815"/>
                  </a:cubicBezTo>
                  <a:cubicBezTo>
                    <a:pt x="1508" y="3831"/>
                    <a:pt x="1527" y="3846"/>
                    <a:pt x="1548" y="3861"/>
                  </a:cubicBezTo>
                  <a:cubicBezTo>
                    <a:pt x="1555" y="3866"/>
                    <a:pt x="1561" y="3871"/>
                    <a:pt x="1566" y="3875"/>
                  </a:cubicBezTo>
                  <a:cubicBezTo>
                    <a:pt x="1590" y="3893"/>
                    <a:pt x="1615" y="3909"/>
                    <a:pt x="1638" y="3926"/>
                  </a:cubicBezTo>
                  <a:lnTo>
                    <a:pt x="1647" y="3932"/>
                  </a:lnTo>
                  <a:cubicBezTo>
                    <a:pt x="1642" y="3674"/>
                    <a:pt x="1658" y="3415"/>
                    <a:pt x="1692" y="3153"/>
                  </a:cubicBezTo>
                  <a:cubicBezTo>
                    <a:pt x="1820" y="2120"/>
                    <a:pt x="2215" y="1070"/>
                    <a:pt x="2725" y="120"/>
                  </a:cubicBezTo>
                  <a:cubicBezTo>
                    <a:pt x="2519" y="37"/>
                    <a:pt x="2317" y="0"/>
                    <a:pt x="21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1458813" y="1643450"/>
              <a:ext cx="107600" cy="128250"/>
            </a:xfrm>
            <a:custGeom>
              <a:rect b="b" l="l" r="r" t="t"/>
              <a:pathLst>
                <a:path extrusionOk="0" h="5130" w="4304">
                  <a:moveTo>
                    <a:pt x="423" y="1"/>
                  </a:moveTo>
                  <a:cubicBezTo>
                    <a:pt x="277" y="224"/>
                    <a:pt x="134" y="455"/>
                    <a:pt x="0" y="696"/>
                  </a:cubicBezTo>
                  <a:cubicBezTo>
                    <a:pt x="1113" y="1328"/>
                    <a:pt x="1612" y="3449"/>
                    <a:pt x="1964" y="4957"/>
                  </a:cubicBezTo>
                  <a:cubicBezTo>
                    <a:pt x="1979" y="5015"/>
                    <a:pt x="1992" y="5073"/>
                    <a:pt x="2005" y="5130"/>
                  </a:cubicBezTo>
                  <a:cubicBezTo>
                    <a:pt x="2187" y="5073"/>
                    <a:pt x="2365" y="5003"/>
                    <a:pt x="2537" y="4922"/>
                  </a:cubicBezTo>
                  <a:cubicBezTo>
                    <a:pt x="2566" y="4907"/>
                    <a:pt x="2593" y="4894"/>
                    <a:pt x="2621" y="4879"/>
                  </a:cubicBezTo>
                  <a:lnTo>
                    <a:pt x="2622" y="4879"/>
                  </a:lnTo>
                  <a:cubicBezTo>
                    <a:pt x="2650" y="4865"/>
                    <a:pt x="2678" y="4850"/>
                    <a:pt x="2705" y="4836"/>
                  </a:cubicBezTo>
                  <a:cubicBezTo>
                    <a:pt x="2705" y="4836"/>
                    <a:pt x="2705" y="4834"/>
                    <a:pt x="2707" y="4834"/>
                  </a:cubicBezTo>
                  <a:cubicBezTo>
                    <a:pt x="2735" y="4820"/>
                    <a:pt x="2761" y="4805"/>
                    <a:pt x="2789" y="4789"/>
                  </a:cubicBezTo>
                  <a:lnTo>
                    <a:pt x="2790" y="4788"/>
                  </a:lnTo>
                  <a:cubicBezTo>
                    <a:pt x="2816" y="4773"/>
                    <a:pt x="2844" y="4757"/>
                    <a:pt x="2870" y="4741"/>
                  </a:cubicBezTo>
                  <a:lnTo>
                    <a:pt x="2872" y="4741"/>
                  </a:lnTo>
                  <a:cubicBezTo>
                    <a:pt x="2898" y="4725"/>
                    <a:pt x="2924" y="4707"/>
                    <a:pt x="2950" y="4691"/>
                  </a:cubicBezTo>
                  <a:cubicBezTo>
                    <a:pt x="2950" y="4691"/>
                    <a:pt x="2950" y="4691"/>
                    <a:pt x="2952" y="4690"/>
                  </a:cubicBezTo>
                  <a:cubicBezTo>
                    <a:pt x="2978" y="4674"/>
                    <a:pt x="3003" y="4656"/>
                    <a:pt x="3029" y="4640"/>
                  </a:cubicBezTo>
                  <a:cubicBezTo>
                    <a:pt x="3029" y="4639"/>
                    <a:pt x="3030" y="4639"/>
                    <a:pt x="3032" y="4639"/>
                  </a:cubicBezTo>
                  <a:cubicBezTo>
                    <a:pt x="3057" y="4622"/>
                    <a:pt x="3081" y="4604"/>
                    <a:pt x="3108" y="4587"/>
                  </a:cubicBezTo>
                  <a:cubicBezTo>
                    <a:pt x="3108" y="4585"/>
                    <a:pt x="3109" y="4585"/>
                    <a:pt x="3109" y="4585"/>
                  </a:cubicBezTo>
                  <a:cubicBezTo>
                    <a:pt x="3134" y="4568"/>
                    <a:pt x="3159" y="4549"/>
                    <a:pt x="3183" y="4531"/>
                  </a:cubicBezTo>
                  <a:cubicBezTo>
                    <a:pt x="3185" y="4530"/>
                    <a:pt x="3185" y="4530"/>
                    <a:pt x="3186" y="4528"/>
                  </a:cubicBezTo>
                  <a:cubicBezTo>
                    <a:pt x="3211" y="4511"/>
                    <a:pt x="3236" y="4492"/>
                    <a:pt x="3259" y="4473"/>
                  </a:cubicBezTo>
                  <a:cubicBezTo>
                    <a:pt x="3260" y="4473"/>
                    <a:pt x="3260" y="4471"/>
                    <a:pt x="3262" y="4471"/>
                  </a:cubicBezTo>
                  <a:cubicBezTo>
                    <a:pt x="3285" y="4453"/>
                    <a:pt x="3310" y="4434"/>
                    <a:pt x="3333" y="4413"/>
                  </a:cubicBezTo>
                  <a:cubicBezTo>
                    <a:pt x="3335" y="4413"/>
                    <a:pt x="3335" y="4412"/>
                    <a:pt x="3336" y="4412"/>
                  </a:cubicBezTo>
                  <a:cubicBezTo>
                    <a:pt x="3360" y="4393"/>
                    <a:pt x="3383" y="4372"/>
                    <a:pt x="3406" y="4352"/>
                  </a:cubicBezTo>
                  <a:cubicBezTo>
                    <a:pt x="3408" y="4352"/>
                    <a:pt x="3408" y="4351"/>
                    <a:pt x="3409" y="4351"/>
                  </a:cubicBezTo>
                  <a:cubicBezTo>
                    <a:pt x="3432" y="4330"/>
                    <a:pt x="3454" y="4310"/>
                    <a:pt x="3478" y="4289"/>
                  </a:cubicBezTo>
                  <a:cubicBezTo>
                    <a:pt x="3479" y="4289"/>
                    <a:pt x="3479" y="4288"/>
                    <a:pt x="3480" y="4288"/>
                  </a:cubicBezTo>
                  <a:cubicBezTo>
                    <a:pt x="3502" y="4266"/>
                    <a:pt x="3526" y="4246"/>
                    <a:pt x="3547" y="4224"/>
                  </a:cubicBezTo>
                  <a:cubicBezTo>
                    <a:pt x="3549" y="4224"/>
                    <a:pt x="3549" y="4224"/>
                    <a:pt x="3550" y="4222"/>
                  </a:cubicBezTo>
                  <a:cubicBezTo>
                    <a:pt x="3572" y="4202"/>
                    <a:pt x="3594" y="4180"/>
                    <a:pt x="3616" y="4158"/>
                  </a:cubicBezTo>
                  <a:lnTo>
                    <a:pt x="3617" y="4155"/>
                  </a:lnTo>
                  <a:cubicBezTo>
                    <a:pt x="3639" y="4134"/>
                    <a:pt x="3661" y="4112"/>
                    <a:pt x="3683" y="4090"/>
                  </a:cubicBezTo>
                  <a:cubicBezTo>
                    <a:pt x="3683" y="4088"/>
                    <a:pt x="3684" y="4088"/>
                    <a:pt x="3684" y="4088"/>
                  </a:cubicBezTo>
                  <a:cubicBezTo>
                    <a:pt x="3706" y="4065"/>
                    <a:pt x="3727" y="4043"/>
                    <a:pt x="3748" y="4020"/>
                  </a:cubicBezTo>
                  <a:cubicBezTo>
                    <a:pt x="3748" y="4018"/>
                    <a:pt x="3748" y="4018"/>
                    <a:pt x="3750" y="4018"/>
                  </a:cubicBezTo>
                  <a:cubicBezTo>
                    <a:pt x="3770" y="3995"/>
                    <a:pt x="3791" y="3972"/>
                    <a:pt x="3811" y="3949"/>
                  </a:cubicBezTo>
                  <a:cubicBezTo>
                    <a:pt x="3813" y="3947"/>
                    <a:pt x="3813" y="3947"/>
                    <a:pt x="3813" y="3947"/>
                  </a:cubicBezTo>
                  <a:cubicBezTo>
                    <a:pt x="3833" y="3922"/>
                    <a:pt x="3853" y="3899"/>
                    <a:pt x="3874" y="3874"/>
                  </a:cubicBezTo>
                  <a:cubicBezTo>
                    <a:pt x="3874" y="3874"/>
                    <a:pt x="3874" y="3874"/>
                    <a:pt x="3875" y="3873"/>
                  </a:cubicBezTo>
                  <a:cubicBezTo>
                    <a:pt x="3894" y="3849"/>
                    <a:pt x="3915" y="3825"/>
                    <a:pt x="3933" y="3800"/>
                  </a:cubicBezTo>
                  <a:cubicBezTo>
                    <a:pt x="3933" y="3800"/>
                    <a:pt x="3935" y="3798"/>
                    <a:pt x="3935" y="3798"/>
                  </a:cubicBezTo>
                  <a:cubicBezTo>
                    <a:pt x="3954" y="3774"/>
                    <a:pt x="3973" y="3749"/>
                    <a:pt x="3992" y="3723"/>
                  </a:cubicBezTo>
                  <a:lnTo>
                    <a:pt x="3993" y="3723"/>
                  </a:lnTo>
                  <a:cubicBezTo>
                    <a:pt x="4012" y="3697"/>
                    <a:pt x="4031" y="3670"/>
                    <a:pt x="4049" y="3646"/>
                  </a:cubicBezTo>
                  <a:cubicBezTo>
                    <a:pt x="4049" y="3644"/>
                    <a:pt x="4050" y="3644"/>
                    <a:pt x="4050" y="3644"/>
                  </a:cubicBezTo>
                  <a:cubicBezTo>
                    <a:pt x="4068" y="3618"/>
                    <a:pt x="4086" y="3592"/>
                    <a:pt x="4104" y="3565"/>
                  </a:cubicBezTo>
                  <a:cubicBezTo>
                    <a:pt x="4175" y="3458"/>
                    <a:pt x="4242" y="3347"/>
                    <a:pt x="4303" y="3232"/>
                  </a:cubicBezTo>
                  <a:cubicBezTo>
                    <a:pt x="3550" y="1788"/>
                    <a:pt x="2006" y="709"/>
                    <a:pt x="448" y="11"/>
                  </a:cubicBezTo>
                  <a:cubicBezTo>
                    <a:pt x="440" y="8"/>
                    <a:pt x="432" y="4"/>
                    <a:pt x="4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1429463" y="1665700"/>
              <a:ext cx="74125" cy="110375"/>
            </a:xfrm>
            <a:custGeom>
              <a:rect b="b" l="l" r="r" t="t"/>
              <a:pathLst>
                <a:path extrusionOk="0" h="4415" w="2965">
                  <a:moveTo>
                    <a:pt x="1067" y="1"/>
                  </a:moveTo>
                  <a:cubicBezTo>
                    <a:pt x="565" y="930"/>
                    <a:pt x="178" y="1959"/>
                    <a:pt x="53" y="2965"/>
                  </a:cubicBezTo>
                  <a:cubicBezTo>
                    <a:pt x="15" y="3268"/>
                    <a:pt x="0" y="3568"/>
                    <a:pt x="15" y="3863"/>
                  </a:cubicBezTo>
                  <a:cubicBezTo>
                    <a:pt x="32" y="3874"/>
                    <a:pt x="53" y="3884"/>
                    <a:pt x="72" y="3896"/>
                  </a:cubicBezTo>
                  <a:cubicBezTo>
                    <a:pt x="76" y="3899"/>
                    <a:pt x="80" y="3900"/>
                    <a:pt x="85" y="3903"/>
                  </a:cubicBezTo>
                  <a:cubicBezTo>
                    <a:pt x="104" y="3915"/>
                    <a:pt x="123" y="3925"/>
                    <a:pt x="142" y="3935"/>
                  </a:cubicBezTo>
                  <a:cubicBezTo>
                    <a:pt x="143" y="3937"/>
                    <a:pt x="146" y="3938"/>
                    <a:pt x="149" y="3940"/>
                  </a:cubicBezTo>
                  <a:cubicBezTo>
                    <a:pt x="190" y="3962"/>
                    <a:pt x="230" y="3982"/>
                    <a:pt x="273" y="4004"/>
                  </a:cubicBezTo>
                  <a:cubicBezTo>
                    <a:pt x="273" y="4004"/>
                    <a:pt x="274" y="4004"/>
                    <a:pt x="276" y="4005"/>
                  </a:cubicBezTo>
                  <a:cubicBezTo>
                    <a:pt x="292" y="4013"/>
                    <a:pt x="309" y="4021"/>
                    <a:pt x="327" y="4030"/>
                  </a:cubicBezTo>
                  <a:cubicBezTo>
                    <a:pt x="335" y="4034"/>
                    <a:pt x="344" y="4039"/>
                    <a:pt x="353" y="4042"/>
                  </a:cubicBezTo>
                  <a:cubicBezTo>
                    <a:pt x="369" y="4051"/>
                    <a:pt x="385" y="4058"/>
                    <a:pt x="401" y="4065"/>
                  </a:cubicBezTo>
                  <a:cubicBezTo>
                    <a:pt x="411" y="4069"/>
                    <a:pt x="421" y="4074"/>
                    <a:pt x="431" y="4078"/>
                  </a:cubicBezTo>
                  <a:cubicBezTo>
                    <a:pt x="453" y="4087"/>
                    <a:pt x="474" y="4097"/>
                    <a:pt x="496" y="4106"/>
                  </a:cubicBezTo>
                  <a:cubicBezTo>
                    <a:pt x="513" y="4113"/>
                    <a:pt x="532" y="4120"/>
                    <a:pt x="549" y="4128"/>
                  </a:cubicBezTo>
                  <a:cubicBezTo>
                    <a:pt x="563" y="4134"/>
                    <a:pt x="576" y="4139"/>
                    <a:pt x="589" y="4144"/>
                  </a:cubicBezTo>
                  <a:lnTo>
                    <a:pt x="632" y="4161"/>
                  </a:lnTo>
                  <a:cubicBezTo>
                    <a:pt x="646" y="4166"/>
                    <a:pt x="659" y="4170"/>
                    <a:pt x="672" y="4174"/>
                  </a:cubicBezTo>
                  <a:cubicBezTo>
                    <a:pt x="688" y="4182"/>
                    <a:pt x="704" y="4187"/>
                    <a:pt x="721" y="4193"/>
                  </a:cubicBezTo>
                  <a:cubicBezTo>
                    <a:pt x="732" y="4196"/>
                    <a:pt x="743" y="4201"/>
                    <a:pt x="755" y="4205"/>
                  </a:cubicBezTo>
                  <a:cubicBezTo>
                    <a:pt x="781" y="4214"/>
                    <a:pt x="809" y="4222"/>
                    <a:pt x="836" y="4231"/>
                  </a:cubicBezTo>
                  <a:cubicBezTo>
                    <a:pt x="842" y="4234"/>
                    <a:pt x="850" y="4236"/>
                    <a:pt x="857" y="4238"/>
                  </a:cubicBezTo>
                  <a:cubicBezTo>
                    <a:pt x="879" y="4244"/>
                    <a:pt x="901" y="4252"/>
                    <a:pt x="922" y="4257"/>
                  </a:cubicBezTo>
                  <a:cubicBezTo>
                    <a:pt x="933" y="4260"/>
                    <a:pt x="943" y="4263"/>
                    <a:pt x="953" y="4266"/>
                  </a:cubicBezTo>
                  <a:cubicBezTo>
                    <a:pt x="973" y="4272"/>
                    <a:pt x="994" y="4278"/>
                    <a:pt x="1016" y="4284"/>
                  </a:cubicBezTo>
                  <a:cubicBezTo>
                    <a:pt x="1024" y="4285"/>
                    <a:pt x="1033" y="4288"/>
                    <a:pt x="1040" y="4289"/>
                  </a:cubicBezTo>
                  <a:cubicBezTo>
                    <a:pt x="1071" y="4297"/>
                    <a:pt x="1100" y="4304"/>
                    <a:pt x="1129" y="4311"/>
                  </a:cubicBezTo>
                  <a:cubicBezTo>
                    <a:pt x="1166" y="4320"/>
                    <a:pt x="1202" y="4327"/>
                    <a:pt x="1238" y="4335"/>
                  </a:cubicBezTo>
                  <a:cubicBezTo>
                    <a:pt x="1250" y="4337"/>
                    <a:pt x="1262" y="4339"/>
                    <a:pt x="1273" y="4342"/>
                  </a:cubicBezTo>
                  <a:cubicBezTo>
                    <a:pt x="1298" y="4346"/>
                    <a:pt x="1323" y="4351"/>
                    <a:pt x="1348" y="4355"/>
                  </a:cubicBezTo>
                  <a:cubicBezTo>
                    <a:pt x="1362" y="4358"/>
                    <a:pt x="1375" y="4359"/>
                    <a:pt x="1389" y="4362"/>
                  </a:cubicBezTo>
                  <a:cubicBezTo>
                    <a:pt x="1412" y="4367"/>
                    <a:pt x="1435" y="4370"/>
                    <a:pt x="1458" y="4372"/>
                  </a:cubicBezTo>
                  <a:cubicBezTo>
                    <a:pt x="1473" y="4375"/>
                    <a:pt x="1486" y="4377"/>
                    <a:pt x="1501" y="4380"/>
                  </a:cubicBezTo>
                  <a:cubicBezTo>
                    <a:pt x="1524" y="4383"/>
                    <a:pt x="1547" y="4386"/>
                    <a:pt x="1572" y="4388"/>
                  </a:cubicBezTo>
                  <a:cubicBezTo>
                    <a:pt x="1584" y="4390"/>
                    <a:pt x="1597" y="4391"/>
                    <a:pt x="1610" y="4393"/>
                  </a:cubicBezTo>
                  <a:cubicBezTo>
                    <a:pt x="1638" y="4396"/>
                    <a:pt x="1667" y="4399"/>
                    <a:pt x="1696" y="4400"/>
                  </a:cubicBezTo>
                  <a:cubicBezTo>
                    <a:pt x="1703" y="4402"/>
                    <a:pt x="1710" y="4402"/>
                    <a:pt x="1718" y="4403"/>
                  </a:cubicBezTo>
                  <a:cubicBezTo>
                    <a:pt x="1754" y="4406"/>
                    <a:pt x="1789" y="4407"/>
                    <a:pt x="1826" y="4409"/>
                  </a:cubicBezTo>
                  <a:cubicBezTo>
                    <a:pt x="1836" y="4410"/>
                    <a:pt x="1846" y="4410"/>
                    <a:pt x="1856" y="4410"/>
                  </a:cubicBezTo>
                  <a:cubicBezTo>
                    <a:pt x="1882" y="4412"/>
                    <a:pt x="1909" y="4413"/>
                    <a:pt x="1933" y="4413"/>
                  </a:cubicBezTo>
                  <a:lnTo>
                    <a:pt x="1974" y="4413"/>
                  </a:lnTo>
                  <a:cubicBezTo>
                    <a:pt x="1996" y="4415"/>
                    <a:pt x="2019" y="4415"/>
                    <a:pt x="2043" y="4415"/>
                  </a:cubicBezTo>
                  <a:cubicBezTo>
                    <a:pt x="2056" y="4415"/>
                    <a:pt x="2070" y="4415"/>
                    <a:pt x="2083" y="4413"/>
                  </a:cubicBezTo>
                  <a:cubicBezTo>
                    <a:pt x="2107" y="4413"/>
                    <a:pt x="2129" y="4413"/>
                    <a:pt x="2152" y="4412"/>
                  </a:cubicBezTo>
                  <a:cubicBezTo>
                    <a:pt x="2165" y="4412"/>
                    <a:pt x="2178" y="4412"/>
                    <a:pt x="2191" y="4410"/>
                  </a:cubicBezTo>
                  <a:cubicBezTo>
                    <a:pt x="2217" y="4410"/>
                    <a:pt x="2242" y="4409"/>
                    <a:pt x="2267" y="4407"/>
                  </a:cubicBezTo>
                  <a:cubicBezTo>
                    <a:pt x="2277" y="4406"/>
                    <a:pt x="2287" y="4406"/>
                    <a:pt x="2299" y="4404"/>
                  </a:cubicBezTo>
                  <a:cubicBezTo>
                    <a:pt x="2334" y="4402"/>
                    <a:pt x="2369" y="4400"/>
                    <a:pt x="2404" y="4396"/>
                  </a:cubicBezTo>
                  <a:cubicBezTo>
                    <a:pt x="2411" y="4396"/>
                    <a:pt x="2418" y="4394"/>
                    <a:pt x="2424" y="4394"/>
                  </a:cubicBezTo>
                  <a:cubicBezTo>
                    <a:pt x="2453" y="4391"/>
                    <a:pt x="2481" y="4388"/>
                    <a:pt x="2509" y="4384"/>
                  </a:cubicBezTo>
                  <a:cubicBezTo>
                    <a:pt x="2522" y="4383"/>
                    <a:pt x="2533" y="4381"/>
                    <a:pt x="2547" y="4380"/>
                  </a:cubicBezTo>
                  <a:cubicBezTo>
                    <a:pt x="2568" y="4375"/>
                    <a:pt x="2592" y="4374"/>
                    <a:pt x="2614" y="4370"/>
                  </a:cubicBezTo>
                  <a:cubicBezTo>
                    <a:pt x="2628" y="4368"/>
                    <a:pt x="2641" y="4365"/>
                    <a:pt x="2654" y="4364"/>
                  </a:cubicBezTo>
                  <a:cubicBezTo>
                    <a:pt x="2676" y="4359"/>
                    <a:pt x="2698" y="4356"/>
                    <a:pt x="2720" y="4352"/>
                  </a:cubicBezTo>
                  <a:cubicBezTo>
                    <a:pt x="2733" y="4349"/>
                    <a:pt x="2746" y="4346"/>
                    <a:pt x="2759" y="4345"/>
                  </a:cubicBezTo>
                  <a:cubicBezTo>
                    <a:pt x="2783" y="4340"/>
                    <a:pt x="2806" y="4335"/>
                    <a:pt x="2828" y="4330"/>
                  </a:cubicBezTo>
                  <a:cubicBezTo>
                    <a:pt x="2839" y="4329"/>
                    <a:pt x="2851" y="4326"/>
                    <a:pt x="2863" y="4323"/>
                  </a:cubicBezTo>
                  <a:cubicBezTo>
                    <a:pt x="2895" y="4316"/>
                    <a:pt x="2927" y="4308"/>
                    <a:pt x="2957" y="4301"/>
                  </a:cubicBezTo>
                  <a:cubicBezTo>
                    <a:pt x="2960" y="4301"/>
                    <a:pt x="2962" y="4300"/>
                    <a:pt x="2965" y="4300"/>
                  </a:cubicBezTo>
                  <a:cubicBezTo>
                    <a:pt x="2950" y="4240"/>
                    <a:pt x="2936" y="4179"/>
                    <a:pt x="2921" y="4116"/>
                  </a:cubicBezTo>
                  <a:cubicBezTo>
                    <a:pt x="2577" y="2649"/>
                    <a:pt x="2094" y="585"/>
                    <a:pt x="10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1403263" y="1584825"/>
              <a:ext cx="75900" cy="51675"/>
            </a:xfrm>
            <a:custGeom>
              <a:rect b="b" l="l" r="r" t="t"/>
              <a:pathLst>
                <a:path extrusionOk="0" h="2067" w="3036">
                  <a:moveTo>
                    <a:pt x="1871" y="1"/>
                  </a:moveTo>
                  <a:cubicBezTo>
                    <a:pt x="1826" y="15"/>
                    <a:pt x="1781" y="30"/>
                    <a:pt x="1736" y="46"/>
                  </a:cubicBezTo>
                  <a:cubicBezTo>
                    <a:pt x="1734" y="47"/>
                    <a:pt x="1733" y="47"/>
                    <a:pt x="1731" y="49"/>
                  </a:cubicBezTo>
                  <a:cubicBezTo>
                    <a:pt x="1643" y="81"/>
                    <a:pt x="1557" y="116"/>
                    <a:pt x="1471" y="154"/>
                  </a:cubicBezTo>
                  <a:cubicBezTo>
                    <a:pt x="1468" y="155"/>
                    <a:pt x="1466" y="156"/>
                    <a:pt x="1463" y="156"/>
                  </a:cubicBezTo>
                  <a:cubicBezTo>
                    <a:pt x="1379" y="196"/>
                    <a:pt x="1296" y="237"/>
                    <a:pt x="1213" y="280"/>
                  </a:cubicBezTo>
                  <a:cubicBezTo>
                    <a:pt x="1211" y="282"/>
                    <a:pt x="1209" y="283"/>
                    <a:pt x="1206" y="285"/>
                  </a:cubicBezTo>
                  <a:cubicBezTo>
                    <a:pt x="1124" y="328"/>
                    <a:pt x="1044" y="376"/>
                    <a:pt x="967" y="425"/>
                  </a:cubicBezTo>
                  <a:cubicBezTo>
                    <a:pt x="964" y="427"/>
                    <a:pt x="961" y="429"/>
                    <a:pt x="958" y="430"/>
                  </a:cubicBezTo>
                  <a:cubicBezTo>
                    <a:pt x="879" y="480"/>
                    <a:pt x="804" y="532"/>
                    <a:pt x="729" y="588"/>
                  </a:cubicBezTo>
                  <a:cubicBezTo>
                    <a:pt x="726" y="589"/>
                    <a:pt x="725" y="592"/>
                    <a:pt x="722" y="593"/>
                  </a:cubicBezTo>
                  <a:cubicBezTo>
                    <a:pt x="648" y="649"/>
                    <a:pt x="575" y="707"/>
                    <a:pt x="505" y="768"/>
                  </a:cubicBezTo>
                  <a:cubicBezTo>
                    <a:pt x="503" y="770"/>
                    <a:pt x="501" y="771"/>
                    <a:pt x="498" y="774"/>
                  </a:cubicBezTo>
                  <a:cubicBezTo>
                    <a:pt x="428" y="835"/>
                    <a:pt x="359" y="898"/>
                    <a:pt x="294" y="963"/>
                  </a:cubicBezTo>
                  <a:cubicBezTo>
                    <a:pt x="292" y="966"/>
                    <a:pt x="291" y="968"/>
                    <a:pt x="288" y="971"/>
                  </a:cubicBezTo>
                  <a:cubicBezTo>
                    <a:pt x="222" y="1036"/>
                    <a:pt x="158" y="1106"/>
                    <a:pt x="97" y="1176"/>
                  </a:cubicBezTo>
                  <a:lnTo>
                    <a:pt x="93" y="1182"/>
                  </a:lnTo>
                  <a:cubicBezTo>
                    <a:pt x="62" y="1218"/>
                    <a:pt x="32" y="1255"/>
                    <a:pt x="2" y="1291"/>
                  </a:cubicBezTo>
                  <a:lnTo>
                    <a:pt x="1" y="1291"/>
                  </a:lnTo>
                  <a:cubicBezTo>
                    <a:pt x="753" y="1421"/>
                    <a:pt x="1656" y="1679"/>
                    <a:pt x="2563" y="2066"/>
                  </a:cubicBezTo>
                  <a:cubicBezTo>
                    <a:pt x="2633" y="1964"/>
                    <a:pt x="2703" y="1865"/>
                    <a:pt x="2773" y="1768"/>
                  </a:cubicBezTo>
                  <a:cubicBezTo>
                    <a:pt x="2860" y="1648"/>
                    <a:pt x="2948" y="1532"/>
                    <a:pt x="3035" y="1419"/>
                  </a:cubicBezTo>
                  <a:cubicBezTo>
                    <a:pt x="2176" y="965"/>
                    <a:pt x="1906" y="458"/>
                    <a:pt x="18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1455788" y="1580125"/>
              <a:ext cx="56900" cy="35750"/>
            </a:xfrm>
            <a:custGeom>
              <a:rect b="b" l="l" r="r" t="t"/>
              <a:pathLst>
                <a:path extrusionOk="0" h="1430" w="2276">
                  <a:moveTo>
                    <a:pt x="902" y="1"/>
                  </a:moveTo>
                  <a:cubicBezTo>
                    <a:pt x="869" y="2"/>
                    <a:pt x="837" y="2"/>
                    <a:pt x="805" y="4"/>
                  </a:cubicBezTo>
                  <a:lnTo>
                    <a:pt x="793" y="4"/>
                  </a:lnTo>
                  <a:cubicBezTo>
                    <a:pt x="717" y="8"/>
                    <a:pt x="641" y="14"/>
                    <a:pt x="567" y="21"/>
                  </a:cubicBezTo>
                  <a:cubicBezTo>
                    <a:pt x="564" y="21"/>
                    <a:pt x="560" y="21"/>
                    <a:pt x="557" y="23"/>
                  </a:cubicBezTo>
                  <a:cubicBezTo>
                    <a:pt x="523" y="25"/>
                    <a:pt x="491" y="30"/>
                    <a:pt x="458" y="34"/>
                  </a:cubicBezTo>
                  <a:cubicBezTo>
                    <a:pt x="452" y="34"/>
                    <a:pt x="446" y="36"/>
                    <a:pt x="440" y="36"/>
                  </a:cubicBezTo>
                  <a:cubicBezTo>
                    <a:pt x="408" y="40"/>
                    <a:pt x="376" y="46"/>
                    <a:pt x="344" y="50"/>
                  </a:cubicBezTo>
                  <a:cubicBezTo>
                    <a:pt x="340" y="52"/>
                    <a:pt x="336" y="52"/>
                    <a:pt x="331" y="53"/>
                  </a:cubicBezTo>
                  <a:cubicBezTo>
                    <a:pt x="220" y="71"/>
                    <a:pt x="110" y="94"/>
                    <a:pt x="2" y="122"/>
                  </a:cubicBezTo>
                  <a:lnTo>
                    <a:pt x="0" y="122"/>
                  </a:lnTo>
                  <a:cubicBezTo>
                    <a:pt x="24" y="540"/>
                    <a:pt x="263" y="1010"/>
                    <a:pt x="1077" y="1430"/>
                  </a:cubicBezTo>
                  <a:cubicBezTo>
                    <a:pt x="1489" y="926"/>
                    <a:pt x="1906" y="512"/>
                    <a:pt x="2276" y="226"/>
                  </a:cubicBezTo>
                  <a:cubicBezTo>
                    <a:pt x="2242" y="215"/>
                    <a:pt x="2209" y="203"/>
                    <a:pt x="2174" y="192"/>
                  </a:cubicBezTo>
                  <a:cubicBezTo>
                    <a:pt x="2142" y="181"/>
                    <a:pt x="2108" y="171"/>
                    <a:pt x="2076" y="161"/>
                  </a:cubicBezTo>
                  <a:cubicBezTo>
                    <a:pt x="2073" y="161"/>
                    <a:pt x="2070" y="159"/>
                    <a:pt x="2068" y="158"/>
                  </a:cubicBezTo>
                  <a:cubicBezTo>
                    <a:pt x="2038" y="151"/>
                    <a:pt x="2008" y="142"/>
                    <a:pt x="1979" y="133"/>
                  </a:cubicBezTo>
                  <a:cubicBezTo>
                    <a:pt x="1973" y="132"/>
                    <a:pt x="1967" y="132"/>
                    <a:pt x="1961" y="129"/>
                  </a:cubicBezTo>
                  <a:cubicBezTo>
                    <a:pt x="1926" y="120"/>
                    <a:pt x="1891" y="111"/>
                    <a:pt x="1856" y="104"/>
                  </a:cubicBezTo>
                  <a:cubicBezTo>
                    <a:pt x="1820" y="95"/>
                    <a:pt x="1783" y="87"/>
                    <a:pt x="1747" y="79"/>
                  </a:cubicBezTo>
                  <a:cubicBezTo>
                    <a:pt x="1735" y="76"/>
                    <a:pt x="1724" y="75"/>
                    <a:pt x="1712" y="74"/>
                  </a:cubicBezTo>
                  <a:cubicBezTo>
                    <a:pt x="1687" y="68"/>
                    <a:pt x="1661" y="63"/>
                    <a:pt x="1636" y="59"/>
                  </a:cubicBezTo>
                  <a:cubicBezTo>
                    <a:pt x="1623" y="56"/>
                    <a:pt x="1610" y="55"/>
                    <a:pt x="1597" y="52"/>
                  </a:cubicBezTo>
                  <a:cubicBezTo>
                    <a:pt x="1572" y="49"/>
                    <a:pt x="1548" y="44"/>
                    <a:pt x="1524" y="41"/>
                  </a:cubicBezTo>
                  <a:cubicBezTo>
                    <a:pt x="1511" y="39"/>
                    <a:pt x="1498" y="37"/>
                    <a:pt x="1485" y="36"/>
                  </a:cubicBezTo>
                  <a:cubicBezTo>
                    <a:pt x="1459" y="33"/>
                    <a:pt x="1432" y="28"/>
                    <a:pt x="1405" y="25"/>
                  </a:cubicBezTo>
                  <a:cubicBezTo>
                    <a:pt x="1396" y="24"/>
                    <a:pt x="1386" y="24"/>
                    <a:pt x="1376" y="23"/>
                  </a:cubicBezTo>
                  <a:cubicBezTo>
                    <a:pt x="1301" y="14"/>
                    <a:pt x="1227" y="9"/>
                    <a:pt x="1154" y="5"/>
                  </a:cubicBezTo>
                  <a:cubicBezTo>
                    <a:pt x="1145" y="5"/>
                    <a:pt x="1137" y="5"/>
                    <a:pt x="1128" y="4"/>
                  </a:cubicBezTo>
                  <a:cubicBezTo>
                    <a:pt x="1099" y="2"/>
                    <a:pt x="1071" y="2"/>
                    <a:pt x="10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1487838" y="1588075"/>
              <a:ext cx="79450" cy="45625"/>
            </a:xfrm>
            <a:custGeom>
              <a:rect b="b" l="l" r="r" t="t"/>
              <a:pathLst>
                <a:path extrusionOk="0" h="1825" w="3178">
                  <a:moveTo>
                    <a:pt x="1231" y="0"/>
                  </a:moveTo>
                  <a:cubicBezTo>
                    <a:pt x="866" y="262"/>
                    <a:pt x="436" y="682"/>
                    <a:pt x="0" y="1211"/>
                  </a:cubicBezTo>
                  <a:cubicBezTo>
                    <a:pt x="685" y="1514"/>
                    <a:pt x="1374" y="1581"/>
                    <a:pt x="2003" y="1642"/>
                  </a:cubicBezTo>
                  <a:cubicBezTo>
                    <a:pt x="2426" y="1683"/>
                    <a:pt x="2822" y="1721"/>
                    <a:pt x="3177" y="1824"/>
                  </a:cubicBezTo>
                  <a:cubicBezTo>
                    <a:pt x="3075" y="1624"/>
                    <a:pt x="2957" y="1435"/>
                    <a:pt x="2823" y="1256"/>
                  </a:cubicBezTo>
                  <a:cubicBezTo>
                    <a:pt x="2822" y="1254"/>
                    <a:pt x="2822" y="1253"/>
                    <a:pt x="2821" y="1253"/>
                  </a:cubicBezTo>
                  <a:cubicBezTo>
                    <a:pt x="2805" y="1231"/>
                    <a:pt x="2789" y="1211"/>
                    <a:pt x="2772" y="1189"/>
                  </a:cubicBezTo>
                  <a:cubicBezTo>
                    <a:pt x="2771" y="1187"/>
                    <a:pt x="2770" y="1186"/>
                    <a:pt x="2768" y="1185"/>
                  </a:cubicBezTo>
                  <a:cubicBezTo>
                    <a:pt x="2752" y="1163"/>
                    <a:pt x="2736" y="1144"/>
                    <a:pt x="2720" y="1123"/>
                  </a:cubicBezTo>
                  <a:cubicBezTo>
                    <a:pt x="2719" y="1122"/>
                    <a:pt x="2717" y="1120"/>
                    <a:pt x="2716" y="1118"/>
                  </a:cubicBezTo>
                  <a:cubicBezTo>
                    <a:pt x="2612" y="991"/>
                    <a:pt x="2500" y="870"/>
                    <a:pt x="2379" y="756"/>
                  </a:cubicBezTo>
                  <a:cubicBezTo>
                    <a:pt x="2378" y="753"/>
                    <a:pt x="2375" y="752"/>
                    <a:pt x="2372" y="749"/>
                  </a:cubicBezTo>
                  <a:cubicBezTo>
                    <a:pt x="2356" y="733"/>
                    <a:pt x="2338" y="717"/>
                    <a:pt x="2321" y="702"/>
                  </a:cubicBezTo>
                  <a:cubicBezTo>
                    <a:pt x="2317" y="697"/>
                    <a:pt x="2312" y="692"/>
                    <a:pt x="2306" y="688"/>
                  </a:cubicBezTo>
                  <a:cubicBezTo>
                    <a:pt x="2290" y="673"/>
                    <a:pt x="2274" y="659"/>
                    <a:pt x="2258" y="646"/>
                  </a:cubicBezTo>
                  <a:cubicBezTo>
                    <a:pt x="2252" y="640"/>
                    <a:pt x="2245" y="634"/>
                    <a:pt x="2239" y="630"/>
                  </a:cubicBezTo>
                  <a:cubicBezTo>
                    <a:pt x="2223" y="616"/>
                    <a:pt x="2207" y="602"/>
                    <a:pt x="2191" y="589"/>
                  </a:cubicBezTo>
                  <a:cubicBezTo>
                    <a:pt x="2185" y="583"/>
                    <a:pt x="2178" y="579"/>
                    <a:pt x="2172" y="573"/>
                  </a:cubicBezTo>
                  <a:cubicBezTo>
                    <a:pt x="2156" y="560"/>
                    <a:pt x="2140" y="547"/>
                    <a:pt x="2123" y="533"/>
                  </a:cubicBezTo>
                  <a:lnTo>
                    <a:pt x="2104" y="517"/>
                  </a:lnTo>
                  <a:cubicBezTo>
                    <a:pt x="2086" y="504"/>
                    <a:pt x="2070" y="491"/>
                    <a:pt x="2053" y="478"/>
                  </a:cubicBezTo>
                  <a:cubicBezTo>
                    <a:pt x="2047" y="474"/>
                    <a:pt x="2041" y="469"/>
                    <a:pt x="2035" y="465"/>
                  </a:cubicBezTo>
                  <a:cubicBezTo>
                    <a:pt x="1957" y="405"/>
                    <a:pt x="1874" y="348"/>
                    <a:pt x="1789" y="295"/>
                  </a:cubicBezTo>
                  <a:cubicBezTo>
                    <a:pt x="1780" y="290"/>
                    <a:pt x="1773" y="284"/>
                    <a:pt x="1764" y="278"/>
                  </a:cubicBezTo>
                  <a:cubicBezTo>
                    <a:pt x="1748" y="270"/>
                    <a:pt x="1732" y="260"/>
                    <a:pt x="1716" y="249"/>
                  </a:cubicBezTo>
                  <a:cubicBezTo>
                    <a:pt x="1706" y="244"/>
                    <a:pt x="1697" y="238"/>
                    <a:pt x="1687" y="232"/>
                  </a:cubicBezTo>
                  <a:cubicBezTo>
                    <a:pt x="1671" y="223"/>
                    <a:pt x="1655" y="214"/>
                    <a:pt x="1641" y="204"/>
                  </a:cubicBezTo>
                  <a:lnTo>
                    <a:pt x="1607" y="187"/>
                  </a:lnTo>
                  <a:cubicBezTo>
                    <a:pt x="1593" y="178"/>
                    <a:pt x="1577" y="169"/>
                    <a:pt x="1562" y="160"/>
                  </a:cubicBezTo>
                  <a:cubicBezTo>
                    <a:pt x="1550" y="155"/>
                    <a:pt x="1539" y="149"/>
                    <a:pt x="1527" y="142"/>
                  </a:cubicBezTo>
                  <a:cubicBezTo>
                    <a:pt x="1511" y="134"/>
                    <a:pt x="1496" y="126"/>
                    <a:pt x="1480" y="118"/>
                  </a:cubicBezTo>
                  <a:cubicBezTo>
                    <a:pt x="1469" y="112"/>
                    <a:pt x="1457" y="107"/>
                    <a:pt x="1445" y="101"/>
                  </a:cubicBezTo>
                  <a:cubicBezTo>
                    <a:pt x="1429" y="92"/>
                    <a:pt x="1415" y="85"/>
                    <a:pt x="1399" y="77"/>
                  </a:cubicBezTo>
                  <a:cubicBezTo>
                    <a:pt x="1387" y="72"/>
                    <a:pt x="1376" y="66"/>
                    <a:pt x="1364" y="60"/>
                  </a:cubicBezTo>
                  <a:cubicBezTo>
                    <a:pt x="1348" y="53"/>
                    <a:pt x="1332" y="45"/>
                    <a:pt x="1316" y="38"/>
                  </a:cubicBezTo>
                  <a:cubicBezTo>
                    <a:pt x="1304" y="32"/>
                    <a:pt x="1292" y="28"/>
                    <a:pt x="1281" y="22"/>
                  </a:cubicBezTo>
                  <a:cubicBezTo>
                    <a:pt x="1265" y="15"/>
                    <a:pt x="1249" y="8"/>
                    <a:pt x="12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1382013" y="1622075"/>
              <a:ext cx="82200" cy="62450"/>
            </a:xfrm>
            <a:custGeom>
              <a:rect b="b" l="l" r="r" t="t"/>
              <a:pathLst>
                <a:path extrusionOk="0" h="2498" w="3288">
                  <a:moveTo>
                    <a:pt x="704" y="1"/>
                  </a:moveTo>
                  <a:cubicBezTo>
                    <a:pt x="704" y="1"/>
                    <a:pt x="702" y="2"/>
                    <a:pt x="702" y="2"/>
                  </a:cubicBezTo>
                  <a:cubicBezTo>
                    <a:pt x="688" y="23"/>
                    <a:pt x="673" y="45"/>
                    <a:pt x="659" y="66"/>
                  </a:cubicBezTo>
                  <a:cubicBezTo>
                    <a:pt x="656" y="71"/>
                    <a:pt x="653" y="75"/>
                    <a:pt x="650" y="79"/>
                  </a:cubicBezTo>
                  <a:cubicBezTo>
                    <a:pt x="637" y="100"/>
                    <a:pt x="624" y="119"/>
                    <a:pt x="611" y="141"/>
                  </a:cubicBezTo>
                  <a:lnTo>
                    <a:pt x="600" y="157"/>
                  </a:lnTo>
                  <a:cubicBezTo>
                    <a:pt x="587" y="177"/>
                    <a:pt x="576" y="196"/>
                    <a:pt x="564" y="216"/>
                  </a:cubicBezTo>
                  <a:cubicBezTo>
                    <a:pt x="560" y="224"/>
                    <a:pt x="555" y="230"/>
                    <a:pt x="551" y="237"/>
                  </a:cubicBezTo>
                  <a:cubicBezTo>
                    <a:pt x="539" y="256"/>
                    <a:pt x="529" y="275"/>
                    <a:pt x="517" y="295"/>
                  </a:cubicBezTo>
                  <a:cubicBezTo>
                    <a:pt x="513" y="302"/>
                    <a:pt x="509" y="311"/>
                    <a:pt x="504" y="318"/>
                  </a:cubicBezTo>
                  <a:cubicBezTo>
                    <a:pt x="494" y="337"/>
                    <a:pt x="484" y="356"/>
                    <a:pt x="474" y="375"/>
                  </a:cubicBezTo>
                  <a:cubicBezTo>
                    <a:pt x="468" y="384"/>
                    <a:pt x="463" y="393"/>
                    <a:pt x="459" y="401"/>
                  </a:cubicBezTo>
                  <a:cubicBezTo>
                    <a:pt x="449" y="419"/>
                    <a:pt x="440" y="438"/>
                    <a:pt x="430" y="457"/>
                  </a:cubicBezTo>
                  <a:cubicBezTo>
                    <a:pt x="426" y="465"/>
                    <a:pt x="420" y="476"/>
                    <a:pt x="415" y="486"/>
                  </a:cubicBezTo>
                  <a:cubicBezTo>
                    <a:pt x="407" y="503"/>
                    <a:pt x="398" y="521"/>
                    <a:pt x="389" y="540"/>
                  </a:cubicBezTo>
                  <a:cubicBezTo>
                    <a:pt x="383" y="550"/>
                    <a:pt x="379" y="560"/>
                    <a:pt x="375" y="572"/>
                  </a:cubicBezTo>
                  <a:cubicBezTo>
                    <a:pt x="366" y="588"/>
                    <a:pt x="357" y="607"/>
                    <a:pt x="350" y="624"/>
                  </a:cubicBezTo>
                  <a:cubicBezTo>
                    <a:pt x="344" y="636"/>
                    <a:pt x="340" y="646"/>
                    <a:pt x="334" y="658"/>
                  </a:cubicBezTo>
                  <a:cubicBezTo>
                    <a:pt x="327" y="675"/>
                    <a:pt x="319" y="693"/>
                    <a:pt x="312" y="710"/>
                  </a:cubicBezTo>
                  <a:cubicBezTo>
                    <a:pt x="306" y="722"/>
                    <a:pt x="302" y="735"/>
                    <a:pt x="296" y="748"/>
                  </a:cubicBezTo>
                  <a:cubicBezTo>
                    <a:pt x="289" y="764"/>
                    <a:pt x="283" y="780"/>
                    <a:pt x="276" y="798"/>
                  </a:cubicBezTo>
                  <a:cubicBezTo>
                    <a:pt x="270" y="811"/>
                    <a:pt x="265" y="824"/>
                    <a:pt x="259" y="838"/>
                  </a:cubicBezTo>
                  <a:cubicBezTo>
                    <a:pt x="254" y="854"/>
                    <a:pt x="248" y="870"/>
                    <a:pt x="242" y="886"/>
                  </a:cubicBezTo>
                  <a:cubicBezTo>
                    <a:pt x="236" y="901"/>
                    <a:pt x="232" y="916"/>
                    <a:pt x="226" y="930"/>
                  </a:cubicBezTo>
                  <a:cubicBezTo>
                    <a:pt x="220" y="946"/>
                    <a:pt x="214" y="961"/>
                    <a:pt x="210" y="977"/>
                  </a:cubicBezTo>
                  <a:cubicBezTo>
                    <a:pt x="204" y="993"/>
                    <a:pt x="200" y="1009"/>
                    <a:pt x="194" y="1025"/>
                  </a:cubicBezTo>
                  <a:cubicBezTo>
                    <a:pt x="190" y="1039"/>
                    <a:pt x="185" y="1054"/>
                    <a:pt x="179" y="1069"/>
                  </a:cubicBezTo>
                  <a:cubicBezTo>
                    <a:pt x="175" y="1086"/>
                    <a:pt x="169" y="1104"/>
                    <a:pt x="165" y="1121"/>
                  </a:cubicBezTo>
                  <a:cubicBezTo>
                    <a:pt x="160" y="1134"/>
                    <a:pt x="156" y="1149"/>
                    <a:pt x="152" y="1162"/>
                  </a:cubicBezTo>
                  <a:cubicBezTo>
                    <a:pt x="146" y="1182"/>
                    <a:pt x="140" y="1203"/>
                    <a:pt x="136" y="1223"/>
                  </a:cubicBezTo>
                  <a:cubicBezTo>
                    <a:pt x="133" y="1233"/>
                    <a:pt x="130" y="1245"/>
                    <a:pt x="127" y="1256"/>
                  </a:cubicBezTo>
                  <a:cubicBezTo>
                    <a:pt x="118" y="1289"/>
                    <a:pt x="111" y="1321"/>
                    <a:pt x="104" y="1353"/>
                  </a:cubicBezTo>
                  <a:cubicBezTo>
                    <a:pt x="96" y="1382"/>
                    <a:pt x="91" y="1411"/>
                    <a:pt x="83" y="1440"/>
                  </a:cubicBezTo>
                  <a:cubicBezTo>
                    <a:pt x="82" y="1450"/>
                    <a:pt x="80" y="1459"/>
                    <a:pt x="79" y="1468"/>
                  </a:cubicBezTo>
                  <a:cubicBezTo>
                    <a:pt x="74" y="1490"/>
                    <a:pt x="70" y="1511"/>
                    <a:pt x="66" y="1533"/>
                  </a:cubicBezTo>
                  <a:cubicBezTo>
                    <a:pt x="64" y="1542"/>
                    <a:pt x="63" y="1551"/>
                    <a:pt x="60" y="1558"/>
                  </a:cubicBezTo>
                  <a:cubicBezTo>
                    <a:pt x="56" y="1587"/>
                    <a:pt x="51" y="1615"/>
                    <a:pt x="47" y="1644"/>
                  </a:cubicBezTo>
                  <a:cubicBezTo>
                    <a:pt x="45" y="1651"/>
                    <a:pt x="44" y="1660"/>
                    <a:pt x="42" y="1669"/>
                  </a:cubicBezTo>
                  <a:cubicBezTo>
                    <a:pt x="40" y="1689"/>
                    <a:pt x="37" y="1710"/>
                    <a:pt x="34" y="1730"/>
                  </a:cubicBezTo>
                  <a:cubicBezTo>
                    <a:pt x="32" y="1742"/>
                    <a:pt x="31" y="1755"/>
                    <a:pt x="29" y="1766"/>
                  </a:cubicBezTo>
                  <a:cubicBezTo>
                    <a:pt x="26" y="1784"/>
                    <a:pt x="25" y="1801"/>
                    <a:pt x="24" y="1817"/>
                  </a:cubicBezTo>
                  <a:cubicBezTo>
                    <a:pt x="22" y="1830"/>
                    <a:pt x="21" y="1842"/>
                    <a:pt x="19" y="1855"/>
                  </a:cubicBezTo>
                  <a:cubicBezTo>
                    <a:pt x="16" y="1880"/>
                    <a:pt x="15" y="1906"/>
                    <a:pt x="12" y="1931"/>
                  </a:cubicBezTo>
                  <a:cubicBezTo>
                    <a:pt x="10" y="1947"/>
                    <a:pt x="10" y="1962"/>
                    <a:pt x="9" y="1978"/>
                  </a:cubicBezTo>
                  <a:cubicBezTo>
                    <a:pt x="7" y="1991"/>
                    <a:pt x="7" y="2002"/>
                    <a:pt x="6" y="2014"/>
                  </a:cubicBezTo>
                  <a:cubicBezTo>
                    <a:pt x="6" y="2031"/>
                    <a:pt x="5" y="2047"/>
                    <a:pt x="3" y="2065"/>
                  </a:cubicBezTo>
                  <a:cubicBezTo>
                    <a:pt x="3" y="2074"/>
                    <a:pt x="3" y="2082"/>
                    <a:pt x="3" y="2091"/>
                  </a:cubicBezTo>
                  <a:cubicBezTo>
                    <a:pt x="0" y="2154"/>
                    <a:pt x="0" y="2216"/>
                    <a:pt x="0" y="2278"/>
                  </a:cubicBezTo>
                  <a:cubicBezTo>
                    <a:pt x="0" y="2283"/>
                    <a:pt x="0" y="2288"/>
                    <a:pt x="0" y="2292"/>
                  </a:cubicBezTo>
                  <a:cubicBezTo>
                    <a:pt x="2" y="2361"/>
                    <a:pt x="3" y="2429"/>
                    <a:pt x="9" y="2498"/>
                  </a:cubicBezTo>
                  <a:cubicBezTo>
                    <a:pt x="229" y="2259"/>
                    <a:pt x="484" y="2015"/>
                    <a:pt x="768" y="1813"/>
                  </a:cubicBezTo>
                  <a:cubicBezTo>
                    <a:pt x="1182" y="1518"/>
                    <a:pt x="1653" y="1305"/>
                    <a:pt x="2157" y="1305"/>
                  </a:cubicBezTo>
                  <a:cubicBezTo>
                    <a:pt x="2389" y="1305"/>
                    <a:pt x="2628" y="1350"/>
                    <a:pt x="2871" y="1453"/>
                  </a:cubicBezTo>
                  <a:cubicBezTo>
                    <a:pt x="3004" y="1216"/>
                    <a:pt x="3144" y="987"/>
                    <a:pt x="3288" y="766"/>
                  </a:cubicBezTo>
                  <a:cubicBezTo>
                    <a:pt x="2360" y="374"/>
                    <a:pt x="1445" y="117"/>
                    <a:pt x="7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7"/>
          <p:cNvGrpSpPr/>
          <p:nvPr/>
        </p:nvGrpSpPr>
        <p:grpSpPr>
          <a:xfrm flipH="1">
            <a:off x="7616906" y="1813727"/>
            <a:ext cx="1527096" cy="1452651"/>
            <a:chOff x="-5" y="1702995"/>
            <a:chExt cx="1474031" cy="1402173"/>
          </a:xfrm>
        </p:grpSpPr>
        <p:sp>
          <p:nvSpPr>
            <p:cNvPr id="288" name="Google Shape;288;p27"/>
            <p:cNvSpPr/>
            <p:nvPr/>
          </p:nvSpPr>
          <p:spPr>
            <a:xfrm>
              <a:off x="-5" y="1702995"/>
              <a:ext cx="468941" cy="466142"/>
            </a:xfrm>
            <a:custGeom>
              <a:rect b="b" l="l" r="r" t="t"/>
              <a:pathLst>
                <a:path extrusionOk="0" h="4662" w="4690">
                  <a:moveTo>
                    <a:pt x="163" y="1"/>
                  </a:moveTo>
                  <a:cubicBezTo>
                    <a:pt x="85" y="1"/>
                    <a:pt x="17" y="59"/>
                    <a:pt x="9" y="138"/>
                  </a:cubicBezTo>
                  <a:cubicBezTo>
                    <a:pt x="0" y="224"/>
                    <a:pt x="61" y="300"/>
                    <a:pt x="146" y="309"/>
                  </a:cubicBezTo>
                  <a:cubicBezTo>
                    <a:pt x="312" y="328"/>
                    <a:pt x="478" y="353"/>
                    <a:pt x="640" y="386"/>
                  </a:cubicBezTo>
                  <a:cubicBezTo>
                    <a:pt x="650" y="388"/>
                    <a:pt x="660" y="389"/>
                    <a:pt x="670" y="389"/>
                  </a:cubicBezTo>
                  <a:cubicBezTo>
                    <a:pt x="743" y="389"/>
                    <a:pt x="807" y="338"/>
                    <a:pt x="822" y="265"/>
                  </a:cubicBezTo>
                  <a:cubicBezTo>
                    <a:pt x="839" y="181"/>
                    <a:pt x="785" y="99"/>
                    <a:pt x="701" y="83"/>
                  </a:cubicBezTo>
                  <a:cubicBezTo>
                    <a:pt x="530" y="48"/>
                    <a:pt x="354" y="20"/>
                    <a:pt x="179" y="2"/>
                  </a:cubicBezTo>
                  <a:cubicBezTo>
                    <a:pt x="174" y="1"/>
                    <a:pt x="169" y="1"/>
                    <a:pt x="163" y="1"/>
                  </a:cubicBezTo>
                  <a:close/>
                  <a:moveTo>
                    <a:pt x="1168" y="206"/>
                  </a:moveTo>
                  <a:cubicBezTo>
                    <a:pt x="1102" y="206"/>
                    <a:pt x="1040" y="248"/>
                    <a:pt x="1020" y="315"/>
                  </a:cubicBezTo>
                  <a:cubicBezTo>
                    <a:pt x="995" y="396"/>
                    <a:pt x="1040" y="484"/>
                    <a:pt x="1123" y="508"/>
                  </a:cubicBezTo>
                  <a:cubicBezTo>
                    <a:pt x="1282" y="558"/>
                    <a:pt x="1439" y="615"/>
                    <a:pt x="1589" y="679"/>
                  </a:cubicBezTo>
                  <a:cubicBezTo>
                    <a:pt x="1610" y="686"/>
                    <a:pt x="1630" y="691"/>
                    <a:pt x="1651" y="691"/>
                  </a:cubicBezTo>
                  <a:cubicBezTo>
                    <a:pt x="1710" y="691"/>
                    <a:pt x="1767" y="656"/>
                    <a:pt x="1792" y="596"/>
                  </a:cubicBezTo>
                  <a:cubicBezTo>
                    <a:pt x="1825" y="517"/>
                    <a:pt x="1789" y="427"/>
                    <a:pt x="1710" y="393"/>
                  </a:cubicBezTo>
                  <a:cubicBezTo>
                    <a:pt x="1550" y="325"/>
                    <a:pt x="1383" y="265"/>
                    <a:pt x="1214" y="213"/>
                  </a:cubicBezTo>
                  <a:cubicBezTo>
                    <a:pt x="1199" y="208"/>
                    <a:pt x="1183" y="206"/>
                    <a:pt x="1168" y="206"/>
                  </a:cubicBezTo>
                  <a:close/>
                  <a:moveTo>
                    <a:pt x="2112" y="606"/>
                  </a:moveTo>
                  <a:cubicBezTo>
                    <a:pt x="2057" y="606"/>
                    <a:pt x="2004" y="634"/>
                    <a:pt x="1976" y="685"/>
                  </a:cubicBezTo>
                  <a:cubicBezTo>
                    <a:pt x="1935" y="759"/>
                    <a:pt x="1961" y="854"/>
                    <a:pt x="2035" y="896"/>
                  </a:cubicBezTo>
                  <a:cubicBezTo>
                    <a:pt x="2179" y="976"/>
                    <a:pt x="2321" y="1066"/>
                    <a:pt x="2453" y="1161"/>
                  </a:cubicBezTo>
                  <a:cubicBezTo>
                    <a:pt x="2481" y="1181"/>
                    <a:pt x="2512" y="1190"/>
                    <a:pt x="2544" y="1190"/>
                  </a:cubicBezTo>
                  <a:cubicBezTo>
                    <a:pt x="2592" y="1190"/>
                    <a:pt x="2638" y="1168"/>
                    <a:pt x="2669" y="1126"/>
                  </a:cubicBezTo>
                  <a:cubicBezTo>
                    <a:pt x="2720" y="1058"/>
                    <a:pt x="2704" y="960"/>
                    <a:pt x="2634" y="911"/>
                  </a:cubicBezTo>
                  <a:cubicBezTo>
                    <a:pt x="2493" y="809"/>
                    <a:pt x="2341" y="712"/>
                    <a:pt x="2187" y="625"/>
                  </a:cubicBezTo>
                  <a:cubicBezTo>
                    <a:pt x="2163" y="612"/>
                    <a:pt x="2137" y="606"/>
                    <a:pt x="2112" y="606"/>
                  </a:cubicBezTo>
                  <a:close/>
                  <a:moveTo>
                    <a:pt x="2941" y="1205"/>
                  </a:moveTo>
                  <a:cubicBezTo>
                    <a:pt x="2899" y="1205"/>
                    <a:pt x="2858" y="1222"/>
                    <a:pt x="2828" y="1256"/>
                  </a:cubicBezTo>
                  <a:cubicBezTo>
                    <a:pt x="2769" y="1318"/>
                    <a:pt x="2774" y="1416"/>
                    <a:pt x="2836" y="1474"/>
                  </a:cubicBezTo>
                  <a:cubicBezTo>
                    <a:pt x="2957" y="1585"/>
                    <a:pt x="3072" y="1704"/>
                    <a:pt x="3180" y="1828"/>
                  </a:cubicBezTo>
                  <a:cubicBezTo>
                    <a:pt x="3211" y="1863"/>
                    <a:pt x="3254" y="1882"/>
                    <a:pt x="3298" y="1882"/>
                  </a:cubicBezTo>
                  <a:cubicBezTo>
                    <a:pt x="3335" y="1882"/>
                    <a:pt x="3370" y="1870"/>
                    <a:pt x="3399" y="1844"/>
                  </a:cubicBezTo>
                  <a:cubicBezTo>
                    <a:pt x="3464" y="1789"/>
                    <a:pt x="3472" y="1691"/>
                    <a:pt x="3415" y="1626"/>
                  </a:cubicBezTo>
                  <a:cubicBezTo>
                    <a:pt x="3300" y="1492"/>
                    <a:pt x="3176" y="1365"/>
                    <a:pt x="3046" y="1246"/>
                  </a:cubicBezTo>
                  <a:cubicBezTo>
                    <a:pt x="3016" y="1218"/>
                    <a:pt x="2978" y="1205"/>
                    <a:pt x="2941" y="1205"/>
                  </a:cubicBezTo>
                  <a:close/>
                  <a:moveTo>
                    <a:pt x="3611" y="1979"/>
                  </a:moveTo>
                  <a:cubicBezTo>
                    <a:pt x="3581" y="1979"/>
                    <a:pt x="3550" y="1988"/>
                    <a:pt x="3523" y="2006"/>
                  </a:cubicBezTo>
                  <a:cubicBezTo>
                    <a:pt x="3453" y="2054"/>
                    <a:pt x="3435" y="2150"/>
                    <a:pt x="3483" y="2220"/>
                  </a:cubicBezTo>
                  <a:cubicBezTo>
                    <a:pt x="3575" y="2356"/>
                    <a:pt x="3662" y="2497"/>
                    <a:pt x="3741" y="2644"/>
                  </a:cubicBezTo>
                  <a:cubicBezTo>
                    <a:pt x="3769" y="2696"/>
                    <a:pt x="3823" y="2726"/>
                    <a:pt x="3878" y="2726"/>
                  </a:cubicBezTo>
                  <a:cubicBezTo>
                    <a:pt x="3903" y="2726"/>
                    <a:pt x="3927" y="2720"/>
                    <a:pt x="3951" y="2707"/>
                  </a:cubicBezTo>
                  <a:cubicBezTo>
                    <a:pt x="4027" y="2666"/>
                    <a:pt x="4054" y="2573"/>
                    <a:pt x="4013" y="2497"/>
                  </a:cubicBezTo>
                  <a:cubicBezTo>
                    <a:pt x="3929" y="2341"/>
                    <a:pt x="3836" y="2188"/>
                    <a:pt x="3738" y="2045"/>
                  </a:cubicBezTo>
                  <a:cubicBezTo>
                    <a:pt x="3708" y="2002"/>
                    <a:pt x="3660" y="1979"/>
                    <a:pt x="3611" y="1979"/>
                  </a:cubicBezTo>
                  <a:close/>
                  <a:moveTo>
                    <a:pt x="4099" y="2878"/>
                  </a:moveTo>
                  <a:cubicBezTo>
                    <a:pt x="4079" y="2878"/>
                    <a:pt x="4058" y="2882"/>
                    <a:pt x="4038" y="2890"/>
                  </a:cubicBezTo>
                  <a:cubicBezTo>
                    <a:pt x="3960" y="2924"/>
                    <a:pt x="3923" y="3014"/>
                    <a:pt x="3957" y="3093"/>
                  </a:cubicBezTo>
                  <a:cubicBezTo>
                    <a:pt x="4021" y="3243"/>
                    <a:pt x="4079" y="3400"/>
                    <a:pt x="4131" y="3560"/>
                  </a:cubicBezTo>
                  <a:cubicBezTo>
                    <a:pt x="4152" y="3626"/>
                    <a:pt x="4213" y="3668"/>
                    <a:pt x="4279" y="3668"/>
                  </a:cubicBezTo>
                  <a:cubicBezTo>
                    <a:pt x="4295" y="3668"/>
                    <a:pt x="4311" y="3665"/>
                    <a:pt x="4327" y="3659"/>
                  </a:cubicBezTo>
                  <a:cubicBezTo>
                    <a:pt x="4407" y="3633"/>
                    <a:pt x="4452" y="3546"/>
                    <a:pt x="4426" y="3464"/>
                  </a:cubicBezTo>
                  <a:cubicBezTo>
                    <a:pt x="4370" y="3295"/>
                    <a:pt x="4308" y="3131"/>
                    <a:pt x="4242" y="2972"/>
                  </a:cubicBezTo>
                  <a:cubicBezTo>
                    <a:pt x="4217" y="2913"/>
                    <a:pt x="4159" y="2878"/>
                    <a:pt x="4099" y="2878"/>
                  </a:cubicBezTo>
                  <a:close/>
                  <a:moveTo>
                    <a:pt x="4419" y="3851"/>
                  </a:moveTo>
                  <a:cubicBezTo>
                    <a:pt x="4407" y="3851"/>
                    <a:pt x="4394" y="3853"/>
                    <a:pt x="4382" y="3856"/>
                  </a:cubicBezTo>
                  <a:cubicBezTo>
                    <a:pt x="4299" y="3876"/>
                    <a:pt x="4248" y="3959"/>
                    <a:pt x="4268" y="4042"/>
                  </a:cubicBezTo>
                  <a:cubicBezTo>
                    <a:pt x="4306" y="4201"/>
                    <a:pt x="4341" y="4366"/>
                    <a:pt x="4370" y="4533"/>
                  </a:cubicBezTo>
                  <a:cubicBezTo>
                    <a:pt x="4383" y="4609"/>
                    <a:pt x="4449" y="4661"/>
                    <a:pt x="4522" y="4661"/>
                  </a:cubicBezTo>
                  <a:cubicBezTo>
                    <a:pt x="4532" y="4661"/>
                    <a:pt x="4541" y="4661"/>
                    <a:pt x="4550" y="4660"/>
                  </a:cubicBezTo>
                  <a:cubicBezTo>
                    <a:pt x="4634" y="4645"/>
                    <a:pt x="4689" y="4565"/>
                    <a:pt x="4675" y="4481"/>
                  </a:cubicBezTo>
                  <a:cubicBezTo>
                    <a:pt x="4644" y="4306"/>
                    <a:pt x="4609" y="4134"/>
                    <a:pt x="4568" y="3970"/>
                  </a:cubicBezTo>
                  <a:cubicBezTo>
                    <a:pt x="4551" y="3899"/>
                    <a:pt x="4488" y="3851"/>
                    <a:pt x="4419" y="385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2B56"/>
                </a:solidFill>
              </a:endParaRPr>
            </a:p>
          </p:txBody>
        </p:sp>
        <p:sp>
          <p:nvSpPr>
            <p:cNvPr id="289" name="Google Shape;289;p27"/>
            <p:cNvSpPr/>
            <p:nvPr/>
          </p:nvSpPr>
          <p:spPr>
            <a:xfrm>
              <a:off x="468986" y="1926967"/>
              <a:ext cx="607624" cy="983977"/>
            </a:xfrm>
            <a:custGeom>
              <a:rect b="b" l="l" r="r" t="t"/>
              <a:pathLst>
                <a:path extrusionOk="0" h="9841" w="6077">
                  <a:moveTo>
                    <a:pt x="2105" y="0"/>
                  </a:moveTo>
                  <a:cubicBezTo>
                    <a:pt x="2086" y="0"/>
                    <a:pt x="2067" y="0"/>
                    <a:pt x="2049" y="1"/>
                  </a:cubicBezTo>
                  <a:cubicBezTo>
                    <a:pt x="1963" y="4"/>
                    <a:pt x="1896" y="75"/>
                    <a:pt x="1899" y="161"/>
                  </a:cubicBezTo>
                  <a:cubicBezTo>
                    <a:pt x="1900" y="244"/>
                    <a:pt x="1969" y="311"/>
                    <a:pt x="2052" y="311"/>
                  </a:cubicBezTo>
                  <a:cubicBezTo>
                    <a:pt x="2054" y="311"/>
                    <a:pt x="2056" y="311"/>
                    <a:pt x="2057" y="311"/>
                  </a:cubicBezTo>
                  <a:cubicBezTo>
                    <a:pt x="2075" y="311"/>
                    <a:pt x="2093" y="310"/>
                    <a:pt x="2110" y="310"/>
                  </a:cubicBezTo>
                  <a:cubicBezTo>
                    <a:pt x="2257" y="310"/>
                    <a:pt x="2406" y="327"/>
                    <a:pt x="2553" y="358"/>
                  </a:cubicBezTo>
                  <a:cubicBezTo>
                    <a:pt x="2564" y="361"/>
                    <a:pt x="2575" y="362"/>
                    <a:pt x="2586" y="362"/>
                  </a:cubicBezTo>
                  <a:cubicBezTo>
                    <a:pt x="2658" y="362"/>
                    <a:pt x="2722" y="313"/>
                    <a:pt x="2738" y="241"/>
                  </a:cubicBezTo>
                  <a:cubicBezTo>
                    <a:pt x="2755" y="157"/>
                    <a:pt x="2703" y="75"/>
                    <a:pt x="2620" y="56"/>
                  </a:cubicBezTo>
                  <a:cubicBezTo>
                    <a:pt x="2449" y="18"/>
                    <a:pt x="2275" y="0"/>
                    <a:pt x="2105" y="0"/>
                  </a:cubicBezTo>
                  <a:close/>
                  <a:moveTo>
                    <a:pt x="1524" y="82"/>
                  </a:moveTo>
                  <a:cubicBezTo>
                    <a:pt x="1510" y="82"/>
                    <a:pt x="1496" y="84"/>
                    <a:pt x="1482" y="88"/>
                  </a:cubicBezTo>
                  <a:cubicBezTo>
                    <a:pt x="1306" y="138"/>
                    <a:pt x="1128" y="208"/>
                    <a:pt x="955" y="300"/>
                  </a:cubicBezTo>
                  <a:cubicBezTo>
                    <a:pt x="879" y="339"/>
                    <a:pt x="850" y="432"/>
                    <a:pt x="889" y="508"/>
                  </a:cubicBezTo>
                  <a:cubicBezTo>
                    <a:pt x="917" y="560"/>
                    <a:pt x="971" y="591"/>
                    <a:pt x="1026" y="591"/>
                  </a:cubicBezTo>
                  <a:cubicBezTo>
                    <a:pt x="1049" y="591"/>
                    <a:pt x="1074" y="585"/>
                    <a:pt x="1097" y="573"/>
                  </a:cubicBezTo>
                  <a:cubicBezTo>
                    <a:pt x="1252" y="493"/>
                    <a:pt x="1409" y="431"/>
                    <a:pt x="1565" y="387"/>
                  </a:cubicBezTo>
                  <a:cubicBezTo>
                    <a:pt x="1648" y="364"/>
                    <a:pt x="1696" y="278"/>
                    <a:pt x="1673" y="196"/>
                  </a:cubicBezTo>
                  <a:cubicBezTo>
                    <a:pt x="1654" y="127"/>
                    <a:pt x="1592" y="82"/>
                    <a:pt x="1524" y="82"/>
                  </a:cubicBezTo>
                  <a:close/>
                  <a:moveTo>
                    <a:pt x="3094" y="225"/>
                  </a:moveTo>
                  <a:cubicBezTo>
                    <a:pt x="3035" y="225"/>
                    <a:pt x="2979" y="258"/>
                    <a:pt x="2953" y="316"/>
                  </a:cubicBezTo>
                  <a:cubicBezTo>
                    <a:pt x="2917" y="393"/>
                    <a:pt x="2952" y="485"/>
                    <a:pt x="3029" y="519"/>
                  </a:cubicBezTo>
                  <a:cubicBezTo>
                    <a:pt x="3176" y="588"/>
                    <a:pt x="3325" y="672"/>
                    <a:pt x="3472" y="773"/>
                  </a:cubicBezTo>
                  <a:cubicBezTo>
                    <a:pt x="3500" y="790"/>
                    <a:pt x="3529" y="799"/>
                    <a:pt x="3559" y="799"/>
                  </a:cubicBezTo>
                  <a:cubicBezTo>
                    <a:pt x="3609" y="799"/>
                    <a:pt x="3657" y="776"/>
                    <a:pt x="3688" y="732"/>
                  </a:cubicBezTo>
                  <a:cubicBezTo>
                    <a:pt x="3736" y="661"/>
                    <a:pt x="3717" y="565"/>
                    <a:pt x="3647" y="517"/>
                  </a:cubicBezTo>
                  <a:cubicBezTo>
                    <a:pt x="3485" y="407"/>
                    <a:pt x="3320" y="314"/>
                    <a:pt x="3159" y="238"/>
                  </a:cubicBezTo>
                  <a:cubicBezTo>
                    <a:pt x="3138" y="229"/>
                    <a:pt x="3116" y="225"/>
                    <a:pt x="3094" y="225"/>
                  </a:cubicBezTo>
                  <a:close/>
                  <a:moveTo>
                    <a:pt x="574" y="570"/>
                  </a:moveTo>
                  <a:cubicBezTo>
                    <a:pt x="541" y="570"/>
                    <a:pt x="508" y="581"/>
                    <a:pt x="480" y="603"/>
                  </a:cubicBezTo>
                  <a:cubicBezTo>
                    <a:pt x="337" y="710"/>
                    <a:pt x="196" y="834"/>
                    <a:pt x="60" y="970"/>
                  </a:cubicBezTo>
                  <a:cubicBezTo>
                    <a:pt x="1" y="1031"/>
                    <a:pt x="1" y="1128"/>
                    <a:pt x="60" y="1188"/>
                  </a:cubicBezTo>
                  <a:cubicBezTo>
                    <a:pt x="91" y="1219"/>
                    <a:pt x="130" y="1233"/>
                    <a:pt x="171" y="1233"/>
                  </a:cubicBezTo>
                  <a:cubicBezTo>
                    <a:pt x="210" y="1233"/>
                    <a:pt x="250" y="1219"/>
                    <a:pt x="280" y="1188"/>
                  </a:cubicBezTo>
                  <a:cubicBezTo>
                    <a:pt x="404" y="1063"/>
                    <a:pt x="535" y="949"/>
                    <a:pt x="668" y="849"/>
                  </a:cubicBezTo>
                  <a:cubicBezTo>
                    <a:pt x="735" y="796"/>
                    <a:pt x="749" y="700"/>
                    <a:pt x="697" y="632"/>
                  </a:cubicBezTo>
                  <a:cubicBezTo>
                    <a:pt x="666" y="591"/>
                    <a:pt x="620" y="570"/>
                    <a:pt x="574" y="570"/>
                  </a:cubicBezTo>
                  <a:close/>
                  <a:moveTo>
                    <a:pt x="3982" y="821"/>
                  </a:moveTo>
                  <a:cubicBezTo>
                    <a:pt x="3939" y="821"/>
                    <a:pt x="3897" y="839"/>
                    <a:pt x="3867" y="872"/>
                  </a:cubicBezTo>
                  <a:cubicBezTo>
                    <a:pt x="3810" y="936"/>
                    <a:pt x="3814" y="1034"/>
                    <a:pt x="3878" y="1091"/>
                  </a:cubicBezTo>
                  <a:cubicBezTo>
                    <a:pt x="3998" y="1200"/>
                    <a:pt x="4114" y="1325"/>
                    <a:pt x="4224" y="1465"/>
                  </a:cubicBezTo>
                  <a:cubicBezTo>
                    <a:pt x="4254" y="1504"/>
                    <a:pt x="4299" y="1525"/>
                    <a:pt x="4346" y="1525"/>
                  </a:cubicBezTo>
                  <a:cubicBezTo>
                    <a:pt x="4379" y="1525"/>
                    <a:pt x="4413" y="1513"/>
                    <a:pt x="4441" y="1491"/>
                  </a:cubicBezTo>
                  <a:cubicBezTo>
                    <a:pt x="4508" y="1439"/>
                    <a:pt x="4521" y="1341"/>
                    <a:pt x="4467" y="1274"/>
                  </a:cubicBezTo>
                  <a:cubicBezTo>
                    <a:pt x="4347" y="1120"/>
                    <a:pt x="4218" y="981"/>
                    <a:pt x="4085" y="862"/>
                  </a:cubicBezTo>
                  <a:cubicBezTo>
                    <a:pt x="4056" y="835"/>
                    <a:pt x="4019" y="821"/>
                    <a:pt x="3982" y="821"/>
                  </a:cubicBezTo>
                  <a:close/>
                  <a:moveTo>
                    <a:pt x="4647" y="1658"/>
                  </a:moveTo>
                  <a:cubicBezTo>
                    <a:pt x="4620" y="1658"/>
                    <a:pt x="4593" y="1665"/>
                    <a:pt x="4569" y="1679"/>
                  </a:cubicBezTo>
                  <a:cubicBezTo>
                    <a:pt x="4495" y="1723"/>
                    <a:pt x="4470" y="1817"/>
                    <a:pt x="4513" y="1892"/>
                  </a:cubicBezTo>
                  <a:cubicBezTo>
                    <a:pt x="4598" y="2034"/>
                    <a:pt x="4678" y="2190"/>
                    <a:pt x="4755" y="2353"/>
                  </a:cubicBezTo>
                  <a:cubicBezTo>
                    <a:pt x="4781" y="2410"/>
                    <a:pt x="4837" y="2444"/>
                    <a:pt x="4895" y="2444"/>
                  </a:cubicBezTo>
                  <a:cubicBezTo>
                    <a:pt x="4917" y="2444"/>
                    <a:pt x="4939" y="2439"/>
                    <a:pt x="4961" y="2429"/>
                  </a:cubicBezTo>
                  <a:cubicBezTo>
                    <a:pt x="5038" y="2393"/>
                    <a:pt x="5071" y="2301"/>
                    <a:pt x="5035" y="2224"/>
                  </a:cubicBezTo>
                  <a:cubicBezTo>
                    <a:pt x="4955" y="2050"/>
                    <a:pt x="4869" y="1886"/>
                    <a:pt x="4780" y="1734"/>
                  </a:cubicBezTo>
                  <a:cubicBezTo>
                    <a:pt x="4751" y="1685"/>
                    <a:pt x="4699" y="1658"/>
                    <a:pt x="4647" y="1658"/>
                  </a:cubicBezTo>
                  <a:close/>
                  <a:moveTo>
                    <a:pt x="5101" y="2630"/>
                  </a:moveTo>
                  <a:cubicBezTo>
                    <a:pt x="5083" y="2630"/>
                    <a:pt x="5065" y="2634"/>
                    <a:pt x="5047" y="2640"/>
                  </a:cubicBezTo>
                  <a:cubicBezTo>
                    <a:pt x="4966" y="2670"/>
                    <a:pt x="4926" y="2758"/>
                    <a:pt x="4955" y="2839"/>
                  </a:cubicBezTo>
                  <a:cubicBezTo>
                    <a:pt x="5015" y="2997"/>
                    <a:pt x="5070" y="3165"/>
                    <a:pt x="5124" y="3340"/>
                  </a:cubicBezTo>
                  <a:cubicBezTo>
                    <a:pt x="5144" y="3407"/>
                    <a:pt x="5205" y="3449"/>
                    <a:pt x="5271" y="3449"/>
                  </a:cubicBezTo>
                  <a:cubicBezTo>
                    <a:pt x="5286" y="3449"/>
                    <a:pt x="5302" y="3447"/>
                    <a:pt x="5316" y="3443"/>
                  </a:cubicBezTo>
                  <a:cubicBezTo>
                    <a:pt x="5398" y="3418"/>
                    <a:pt x="5444" y="3331"/>
                    <a:pt x="5420" y="3249"/>
                  </a:cubicBezTo>
                  <a:cubicBezTo>
                    <a:pt x="5366" y="3070"/>
                    <a:pt x="5307" y="2895"/>
                    <a:pt x="5246" y="2731"/>
                  </a:cubicBezTo>
                  <a:cubicBezTo>
                    <a:pt x="5222" y="2669"/>
                    <a:pt x="5164" y="2630"/>
                    <a:pt x="5101" y="2630"/>
                  </a:cubicBezTo>
                  <a:close/>
                  <a:moveTo>
                    <a:pt x="5415" y="3658"/>
                  </a:moveTo>
                  <a:cubicBezTo>
                    <a:pt x="5402" y="3658"/>
                    <a:pt x="5389" y="3660"/>
                    <a:pt x="5376" y="3663"/>
                  </a:cubicBezTo>
                  <a:cubicBezTo>
                    <a:pt x="5293" y="3683"/>
                    <a:pt x="5243" y="3766"/>
                    <a:pt x="5264" y="3849"/>
                  </a:cubicBezTo>
                  <a:cubicBezTo>
                    <a:pt x="5304" y="4016"/>
                    <a:pt x="5344" y="4190"/>
                    <a:pt x="5380" y="4368"/>
                  </a:cubicBezTo>
                  <a:cubicBezTo>
                    <a:pt x="5395" y="4441"/>
                    <a:pt x="5460" y="4492"/>
                    <a:pt x="5532" y="4492"/>
                  </a:cubicBezTo>
                  <a:cubicBezTo>
                    <a:pt x="5542" y="4492"/>
                    <a:pt x="5552" y="4490"/>
                    <a:pt x="5562" y="4488"/>
                  </a:cubicBezTo>
                  <a:cubicBezTo>
                    <a:pt x="5647" y="4471"/>
                    <a:pt x="5701" y="4390"/>
                    <a:pt x="5683" y="4305"/>
                  </a:cubicBezTo>
                  <a:cubicBezTo>
                    <a:pt x="5647" y="4123"/>
                    <a:pt x="5606" y="3946"/>
                    <a:pt x="5564" y="3775"/>
                  </a:cubicBezTo>
                  <a:cubicBezTo>
                    <a:pt x="5547" y="3705"/>
                    <a:pt x="5484" y="3658"/>
                    <a:pt x="5415" y="3658"/>
                  </a:cubicBezTo>
                  <a:close/>
                  <a:moveTo>
                    <a:pt x="5629" y="4710"/>
                  </a:moveTo>
                  <a:cubicBezTo>
                    <a:pt x="5621" y="4710"/>
                    <a:pt x="5613" y="4711"/>
                    <a:pt x="5605" y="4712"/>
                  </a:cubicBezTo>
                  <a:cubicBezTo>
                    <a:pt x="5520" y="4726"/>
                    <a:pt x="5463" y="4807"/>
                    <a:pt x="5478" y="4891"/>
                  </a:cubicBezTo>
                  <a:cubicBezTo>
                    <a:pt x="5505" y="5061"/>
                    <a:pt x="5533" y="5238"/>
                    <a:pt x="5556" y="5417"/>
                  </a:cubicBezTo>
                  <a:cubicBezTo>
                    <a:pt x="5568" y="5496"/>
                    <a:pt x="5634" y="5551"/>
                    <a:pt x="5711" y="5551"/>
                  </a:cubicBezTo>
                  <a:cubicBezTo>
                    <a:pt x="5717" y="5551"/>
                    <a:pt x="5724" y="5551"/>
                    <a:pt x="5731" y="5549"/>
                  </a:cubicBezTo>
                  <a:cubicBezTo>
                    <a:pt x="5816" y="5538"/>
                    <a:pt x="5875" y="5461"/>
                    <a:pt x="5864" y="5376"/>
                  </a:cubicBezTo>
                  <a:cubicBezTo>
                    <a:pt x="5839" y="5194"/>
                    <a:pt x="5811" y="5013"/>
                    <a:pt x="5782" y="4840"/>
                  </a:cubicBezTo>
                  <a:cubicBezTo>
                    <a:pt x="5769" y="4764"/>
                    <a:pt x="5704" y="4710"/>
                    <a:pt x="5629" y="4710"/>
                  </a:cubicBezTo>
                  <a:close/>
                  <a:moveTo>
                    <a:pt x="5777" y="5776"/>
                  </a:moveTo>
                  <a:cubicBezTo>
                    <a:pt x="5771" y="5776"/>
                    <a:pt x="5765" y="5776"/>
                    <a:pt x="5759" y="5777"/>
                  </a:cubicBezTo>
                  <a:cubicBezTo>
                    <a:pt x="5674" y="5785"/>
                    <a:pt x="5612" y="5861"/>
                    <a:pt x="5622" y="5947"/>
                  </a:cubicBezTo>
                  <a:cubicBezTo>
                    <a:pt x="5641" y="6119"/>
                    <a:pt x="5658" y="6298"/>
                    <a:pt x="5673" y="6477"/>
                  </a:cubicBezTo>
                  <a:cubicBezTo>
                    <a:pt x="5680" y="6559"/>
                    <a:pt x="5747" y="6620"/>
                    <a:pt x="5827" y="6620"/>
                  </a:cubicBezTo>
                  <a:cubicBezTo>
                    <a:pt x="5832" y="6620"/>
                    <a:pt x="5836" y="6620"/>
                    <a:pt x="5841" y="6619"/>
                  </a:cubicBezTo>
                  <a:cubicBezTo>
                    <a:pt x="5925" y="6611"/>
                    <a:pt x="5989" y="6537"/>
                    <a:pt x="5982" y="6451"/>
                  </a:cubicBezTo>
                  <a:cubicBezTo>
                    <a:pt x="5966" y="6269"/>
                    <a:pt x="5948" y="6088"/>
                    <a:pt x="5929" y="5914"/>
                  </a:cubicBezTo>
                  <a:cubicBezTo>
                    <a:pt x="5921" y="5834"/>
                    <a:pt x="5854" y="5776"/>
                    <a:pt x="5777" y="5776"/>
                  </a:cubicBezTo>
                  <a:close/>
                  <a:moveTo>
                    <a:pt x="5865" y="6846"/>
                  </a:moveTo>
                  <a:cubicBezTo>
                    <a:pt x="5862" y="6846"/>
                    <a:pt x="5859" y="6846"/>
                    <a:pt x="5857" y="6846"/>
                  </a:cubicBezTo>
                  <a:cubicBezTo>
                    <a:pt x="5772" y="6852"/>
                    <a:pt x="5706" y="6925"/>
                    <a:pt x="5712" y="7011"/>
                  </a:cubicBezTo>
                  <a:cubicBezTo>
                    <a:pt x="5723" y="7185"/>
                    <a:pt x="5733" y="7364"/>
                    <a:pt x="5740" y="7544"/>
                  </a:cubicBezTo>
                  <a:cubicBezTo>
                    <a:pt x="5744" y="7628"/>
                    <a:pt x="5813" y="7692"/>
                    <a:pt x="5894" y="7692"/>
                  </a:cubicBezTo>
                  <a:lnTo>
                    <a:pt x="5902" y="7692"/>
                  </a:lnTo>
                  <a:cubicBezTo>
                    <a:pt x="5988" y="7688"/>
                    <a:pt x="6053" y="7616"/>
                    <a:pt x="6050" y="7531"/>
                  </a:cubicBezTo>
                  <a:cubicBezTo>
                    <a:pt x="6042" y="7350"/>
                    <a:pt x="6033" y="7168"/>
                    <a:pt x="6021" y="6992"/>
                  </a:cubicBezTo>
                  <a:cubicBezTo>
                    <a:pt x="6016" y="6908"/>
                    <a:pt x="5947" y="6846"/>
                    <a:pt x="5865" y="6846"/>
                  </a:cubicBezTo>
                  <a:close/>
                  <a:moveTo>
                    <a:pt x="5912" y="7919"/>
                  </a:moveTo>
                  <a:cubicBezTo>
                    <a:pt x="5911" y="7919"/>
                    <a:pt x="5910" y="7919"/>
                    <a:pt x="5909" y="7919"/>
                  </a:cubicBezTo>
                  <a:cubicBezTo>
                    <a:pt x="5823" y="7922"/>
                    <a:pt x="5756" y="7992"/>
                    <a:pt x="5757" y="8078"/>
                  </a:cubicBezTo>
                  <a:cubicBezTo>
                    <a:pt x="5762" y="8255"/>
                    <a:pt x="5765" y="8435"/>
                    <a:pt x="5766" y="8613"/>
                  </a:cubicBezTo>
                  <a:cubicBezTo>
                    <a:pt x="5766" y="8699"/>
                    <a:pt x="5836" y="8767"/>
                    <a:pt x="5921" y="8767"/>
                  </a:cubicBezTo>
                  <a:lnTo>
                    <a:pt x="5922" y="8767"/>
                  </a:lnTo>
                  <a:cubicBezTo>
                    <a:pt x="6008" y="8766"/>
                    <a:pt x="6076" y="8696"/>
                    <a:pt x="6075" y="8611"/>
                  </a:cubicBezTo>
                  <a:cubicBezTo>
                    <a:pt x="6075" y="8431"/>
                    <a:pt x="6072" y="8249"/>
                    <a:pt x="6068" y="8071"/>
                  </a:cubicBezTo>
                  <a:cubicBezTo>
                    <a:pt x="6065" y="7986"/>
                    <a:pt x="5996" y="7919"/>
                    <a:pt x="5912" y="7919"/>
                  </a:cubicBezTo>
                  <a:close/>
                  <a:moveTo>
                    <a:pt x="5922" y="8995"/>
                  </a:moveTo>
                  <a:cubicBezTo>
                    <a:pt x="5836" y="8995"/>
                    <a:pt x="5766" y="9063"/>
                    <a:pt x="5765" y="9147"/>
                  </a:cubicBezTo>
                  <a:cubicBezTo>
                    <a:pt x="5763" y="9327"/>
                    <a:pt x="5760" y="9507"/>
                    <a:pt x="5755" y="9682"/>
                  </a:cubicBezTo>
                  <a:cubicBezTo>
                    <a:pt x="5752" y="9767"/>
                    <a:pt x="5820" y="9839"/>
                    <a:pt x="5905" y="9841"/>
                  </a:cubicBezTo>
                  <a:lnTo>
                    <a:pt x="5909" y="9841"/>
                  </a:lnTo>
                  <a:cubicBezTo>
                    <a:pt x="5993" y="9841"/>
                    <a:pt x="6062" y="9775"/>
                    <a:pt x="6065" y="9691"/>
                  </a:cubicBezTo>
                  <a:cubicBezTo>
                    <a:pt x="6069" y="9513"/>
                    <a:pt x="6072" y="9332"/>
                    <a:pt x="6075" y="9150"/>
                  </a:cubicBezTo>
                  <a:cubicBezTo>
                    <a:pt x="6075" y="9066"/>
                    <a:pt x="6007" y="8996"/>
                    <a:pt x="5922" y="8995"/>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2B56"/>
                </a:solidFill>
              </a:endParaRPr>
            </a:p>
          </p:txBody>
        </p:sp>
        <p:sp>
          <p:nvSpPr>
            <p:cNvPr id="290" name="Google Shape;290;p27"/>
            <p:cNvSpPr/>
            <p:nvPr/>
          </p:nvSpPr>
          <p:spPr>
            <a:xfrm>
              <a:off x="1131965" y="2850148"/>
              <a:ext cx="211574" cy="158680"/>
            </a:xfrm>
            <a:custGeom>
              <a:rect b="b" l="l" r="r" t="t"/>
              <a:pathLst>
                <a:path extrusionOk="0" h="1587" w="2116">
                  <a:moveTo>
                    <a:pt x="648" y="0"/>
                  </a:moveTo>
                  <a:cubicBezTo>
                    <a:pt x="647" y="0"/>
                    <a:pt x="646" y="0"/>
                    <a:pt x="645" y="0"/>
                  </a:cubicBezTo>
                  <a:cubicBezTo>
                    <a:pt x="475" y="3"/>
                    <a:pt x="297" y="42"/>
                    <a:pt x="115" y="118"/>
                  </a:cubicBezTo>
                  <a:cubicBezTo>
                    <a:pt x="36" y="150"/>
                    <a:pt x="0" y="242"/>
                    <a:pt x="32" y="321"/>
                  </a:cubicBezTo>
                  <a:cubicBezTo>
                    <a:pt x="57" y="380"/>
                    <a:pt x="115" y="415"/>
                    <a:pt x="175" y="415"/>
                  </a:cubicBezTo>
                  <a:cubicBezTo>
                    <a:pt x="195" y="415"/>
                    <a:pt x="216" y="412"/>
                    <a:pt x="235" y="404"/>
                  </a:cubicBezTo>
                  <a:cubicBezTo>
                    <a:pt x="379" y="344"/>
                    <a:pt x="519" y="312"/>
                    <a:pt x="650" y="309"/>
                  </a:cubicBezTo>
                  <a:cubicBezTo>
                    <a:pt x="736" y="309"/>
                    <a:pt x="804" y="238"/>
                    <a:pt x="803" y="153"/>
                  </a:cubicBezTo>
                  <a:cubicBezTo>
                    <a:pt x="801" y="68"/>
                    <a:pt x="731" y="0"/>
                    <a:pt x="648" y="0"/>
                  </a:cubicBezTo>
                  <a:close/>
                  <a:moveTo>
                    <a:pt x="1117" y="112"/>
                  </a:moveTo>
                  <a:cubicBezTo>
                    <a:pt x="1061" y="112"/>
                    <a:pt x="1006" y="142"/>
                    <a:pt x="979" y="195"/>
                  </a:cubicBezTo>
                  <a:cubicBezTo>
                    <a:pt x="938" y="270"/>
                    <a:pt x="967" y="364"/>
                    <a:pt x="1043" y="404"/>
                  </a:cubicBezTo>
                  <a:cubicBezTo>
                    <a:pt x="1158" y="465"/>
                    <a:pt x="1267" y="557"/>
                    <a:pt x="1368" y="676"/>
                  </a:cubicBezTo>
                  <a:cubicBezTo>
                    <a:pt x="1398" y="713"/>
                    <a:pt x="1442" y="731"/>
                    <a:pt x="1486" y="731"/>
                  </a:cubicBezTo>
                  <a:cubicBezTo>
                    <a:pt x="1521" y="731"/>
                    <a:pt x="1556" y="720"/>
                    <a:pt x="1585" y="696"/>
                  </a:cubicBezTo>
                  <a:cubicBezTo>
                    <a:pt x="1650" y="641"/>
                    <a:pt x="1659" y="544"/>
                    <a:pt x="1605" y="478"/>
                  </a:cubicBezTo>
                  <a:cubicBezTo>
                    <a:pt x="1479" y="326"/>
                    <a:pt x="1339" y="210"/>
                    <a:pt x="1187" y="130"/>
                  </a:cubicBezTo>
                  <a:cubicBezTo>
                    <a:pt x="1165" y="118"/>
                    <a:pt x="1141" y="112"/>
                    <a:pt x="1117" y="112"/>
                  </a:cubicBezTo>
                  <a:close/>
                  <a:moveTo>
                    <a:pt x="1750" y="829"/>
                  </a:moveTo>
                  <a:cubicBezTo>
                    <a:pt x="1726" y="829"/>
                    <a:pt x="1702" y="835"/>
                    <a:pt x="1680" y="847"/>
                  </a:cubicBezTo>
                  <a:cubicBezTo>
                    <a:pt x="1604" y="886"/>
                    <a:pt x="1573" y="979"/>
                    <a:pt x="1613" y="1055"/>
                  </a:cubicBezTo>
                  <a:cubicBezTo>
                    <a:pt x="1677" y="1182"/>
                    <a:pt x="1738" y="1326"/>
                    <a:pt x="1795" y="1483"/>
                  </a:cubicBezTo>
                  <a:cubicBezTo>
                    <a:pt x="1817" y="1547"/>
                    <a:pt x="1876" y="1587"/>
                    <a:pt x="1940" y="1587"/>
                  </a:cubicBezTo>
                  <a:cubicBezTo>
                    <a:pt x="1958" y="1587"/>
                    <a:pt x="1975" y="1584"/>
                    <a:pt x="1991" y="1578"/>
                  </a:cubicBezTo>
                  <a:cubicBezTo>
                    <a:pt x="2073" y="1549"/>
                    <a:pt x="2115" y="1461"/>
                    <a:pt x="2086" y="1380"/>
                  </a:cubicBezTo>
                  <a:cubicBezTo>
                    <a:pt x="2026" y="1209"/>
                    <a:pt x="1959" y="1053"/>
                    <a:pt x="1888" y="914"/>
                  </a:cubicBezTo>
                  <a:cubicBezTo>
                    <a:pt x="1860" y="860"/>
                    <a:pt x="1806" y="829"/>
                    <a:pt x="1750" y="829"/>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2B56"/>
                </a:solidFill>
              </a:endParaRPr>
            </a:p>
          </p:txBody>
        </p:sp>
        <p:sp>
          <p:nvSpPr>
            <p:cNvPr id="291" name="Google Shape;291;p27"/>
            <p:cNvSpPr/>
            <p:nvPr/>
          </p:nvSpPr>
          <p:spPr>
            <a:xfrm>
              <a:off x="1343542" y="2947887"/>
              <a:ext cx="130484" cy="157280"/>
            </a:xfrm>
            <a:custGeom>
              <a:rect b="b" l="l" r="r" t="t"/>
              <a:pathLst>
                <a:path extrusionOk="0" h="1573" w="1305">
                  <a:moveTo>
                    <a:pt x="1127" y="1"/>
                  </a:moveTo>
                  <a:cubicBezTo>
                    <a:pt x="1098" y="1"/>
                    <a:pt x="1068" y="9"/>
                    <a:pt x="1042" y="26"/>
                  </a:cubicBezTo>
                  <a:cubicBezTo>
                    <a:pt x="891" y="128"/>
                    <a:pt x="746" y="257"/>
                    <a:pt x="614" y="407"/>
                  </a:cubicBezTo>
                  <a:cubicBezTo>
                    <a:pt x="557" y="471"/>
                    <a:pt x="563" y="568"/>
                    <a:pt x="627" y="625"/>
                  </a:cubicBezTo>
                  <a:cubicBezTo>
                    <a:pt x="656" y="651"/>
                    <a:pt x="693" y="665"/>
                    <a:pt x="729" y="665"/>
                  </a:cubicBezTo>
                  <a:cubicBezTo>
                    <a:pt x="773" y="665"/>
                    <a:pt x="815" y="646"/>
                    <a:pt x="845" y="612"/>
                  </a:cubicBezTo>
                  <a:cubicBezTo>
                    <a:pt x="961" y="481"/>
                    <a:pt x="1086" y="372"/>
                    <a:pt x="1214" y="284"/>
                  </a:cubicBezTo>
                  <a:cubicBezTo>
                    <a:pt x="1285" y="236"/>
                    <a:pt x="1304" y="140"/>
                    <a:pt x="1256" y="69"/>
                  </a:cubicBezTo>
                  <a:cubicBezTo>
                    <a:pt x="1226" y="25"/>
                    <a:pt x="1177" y="1"/>
                    <a:pt x="1127" y="1"/>
                  </a:cubicBezTo>
                  <a:close/>
                  <a:moveTo>
                    <a:pt x="417" y="787"/>
                  </a:moveTo>
                  <a:cubicBezTo>
                    <a:pt x="365" y="787"/>
                    <a:pt x="314" y="814"/>
                    <a:pt x="285" y="863"/>
                  </a:cubicBezTo>
                  <a:cubicBezTo>
                    <a:pt x="193" y="1014"/>
                    <a:pt x="108" y="1180"/>
                    <a:pt x="34" y="1358"/>
                  </a:cubicBezTo>
                  <a:cubicBezTo>
                    <a:pt x="1" y="1435"/>
                    <a:pt x="37" y="1527"/>
                    <a:pt x="116" y="1560"/>
                  </a:cubicBezTo>
                  <a:cubicBezTo>
                    <a:pt x="135" y="1569"/>
                    <a:pt x="155" y="1572"/>
                    <a:pt x="175" y="1572"/>
                  </a:cubicBezTo>
                  <a:cubicBezTo>
                    <a:pt x="237" y="1572"/>
                    <a:pt x="293" y="1537"/>
                    <a:pt x="318" y="1479"/>
                  </a:cubicBezTo>
                  <a:cubicBezTo>
                    <a:pt x="388" y="1314"/>
                    <a:pt x="467" y="1161"/>
                    <a:pt x="550" y="1021"/>
                  </a:cubicBezTo>
                  <a:cubicBezTo>
                    <a:pt x="593" y="947"/>
                    <a:pt x="570" y="852"/>
                    <a:pt x="497" y="809"/>
                  </a:cubicBezTo>
                  <a:cubicBezTo>
                    <a:pt x="472" y="794"/>
                    <a:pt x="444" y="787"/>
                    <a:pt x="417" y="787"/>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2B56"/>
                </a:solidFill>
              </a:endParaRPr>
            </a:p>
          </p:txBody>
        </p:sp>
      </p:grpSp>
      <p:grpSp>
        <p:nvGrpSpPr>
          <p:cNvPr id="292" name="Google Shape;292;p27"/>
          <p:cNvGrpSpPr/>
          <p:nvPr/>
        </p:nvGrpSpPr>
        <p:grpSpPr>
          <a:xfrm flipH="1">
            <a:off x="7260750" y="2708959"/>
            <a:ext cx="356080" cy="356061"/>
            <a:chOff x="1382013" y="1580125"/>
            <a:chExt cx="195950" cy="195950"/>
          </a:xfrm>
        </p:grpSpPr>
        <p:sp>
          <p:nvSpPr>
            <p:cNvPr id="293" name="Google Shape;293;p27"/>
            <p:cNvSpPr/>
            <p:nvPr/>
          </p:nvSpPr>
          <p:spPr>
            <a:xfrm>
              <a:off x="1472538" y="1622800"/>
              <a:ext cx="105425" cy="95300"/>
            </a:xfrm>
            <a:custGeom>
              <a:rect b="b" l="l" r="r" t="t"/>
              <a:pathLst>
                <a:path extrusionOk="0" h="3812" w="4217">
                  <a:moveTo>
                    <a:pt x="470" y="1"/>
                  </a:moveTo>
                  <a:cubicBezTo>
                    <a:pt x="373" y="123"/>
                    <a:pt x="277" y="249"/>
                    <a:pt x="183" y="380"/>
                  </a:cubicBezTo>
                  <a:cubicBezTo>
                    <a:pt x="121" y="464"/>
                    <a:pt x="60" y="550"/>
                    <a:pt x="1" y="639"/>
                  </a:cubicBezTo>
                  <a:cubicBezTo>
                    <a:pt x="1543" y="1329"/>
                    <a:pt x="3073" y="2391"/>
                    <a:pt x="3875" y="3812"/>
                  </a:cubicBezTo>
                  <a:cubicBezTo>
                    <a:pt x="3900" y="3756"/>
                    <a:pt x="3923" y="3699"/>
                    <a:pt x="3945" y="3643"/>
                  </a:cubicBezTo>
                  <a:cubicBezTo>
                    <a:pt x="3947" y="3641"/>
                    <a:pt x="3947" y="3640"/>
                    <a:pt x="3947" y="3640"/>
                  </a:cubicBezTo>
                  <a:cubicBezTo>
                    <a:pt x="3957" y="3612"/>
                    <a:pt x="3969" y="3584"/>
                    <a:pt x="3979" y="3557"/>
                  </a:cubicBezTo>
                  <a:cubicBezTo>
                    <a:pt x="3979" y="3554"/>
                    <a:pt x="3980" y="3551"/>
                    <a:pt x="3982" y="3548"/>
                  </a:cubicBezTo>
                  <a:cubicBezTo>
                    <a:pt x="3990" y="3522"/>
                    <a:pt x="3999" y="3496"/>
                    <a:pt x="4009" y="3469"/>
                  </a:cubicBezTo>
                  <a:cubicBezTo>
                    <a:pt x="4011" y="3463"/>
                    <a:pt x="4012" y="3458"/>
                    <a:pt x="4015" y="3452"/>
                  </a:cubicBezTo>
                  <a:cubicBezTo>
                    <a:pt x="4023" y="3429"/>
                    <a:pt x="4030" y="3404"/>
                    <a:pt x="4037" y="3380"/>
                  </a:cubicBezTo>
                  <a:cubicBezTo>
                    <a:pt x="4040" y="3370"/>
                    <a:pt x="4043" y="3362"/>
                    <a:pt x="4046" y="3351"/>
                  </a:cubicBezTo>
                  <a:cubicBezTo>
                    <a:pt x="4053" y="3331"/>
                    <a:pt x="4059" y="3311"/>
                    <a:pt x="4065" y="3290"/>
                  </a:cubicBezTo>
                  <a:cubicBezTo>
                    <a:pt x="4069" y="3274"/>
                    <a:pt x="4074" y="3258"/>
                    <a:pt x="4078" y="3244"/>
                  </a:cubicBezTo>
                  <a:cubicBezTo>
                    <a:pt x="4082" y="3228"/>
                    <a:pt x="4085" y="3213"/>
                    <a:pt x="4090" y="3197"/>
                  </a:cubicBezTo>
                  <a:cubicBezTo>
                    <a:pt x="4098" y="3165"/>
                    <a:pt x="4106" y="3134"/>
                    <a:pt x="4113" y="3102"/>
                  </a:cubicBezTo>
                  <a:cubicBezTo>
                    <a:pt x="4120" y="3072"/>
                    <a:pt x="4127" y="3043"/>
                    <a:pt x="4133" y="3012"/>
                  </a:cubicBezTo>
                  <a:cubicBezTo>
                    <a:pt x="4135" y="3003"/>
                    <a:pt x="4136" y="2993"/>
                    <a:pt x="4139" y="2984"/>
                  </a:cubicBezTo>
                  <a:cubicBezTo>
                    <a:pt x="4143" y="2962"/>
                    <a:pt x="4148" y="2942"/>
                    <a:pt x="4151" y="2922"/>
                  </a:cubicBezTo>
                  <a:cubicBezTo>
                    <a:pt x="4154" y="2910"/>
                    <a:pt x="4155" y="2900"/>
                    <a:pt x="4157" y="2890"/>
                  </a:cubicBezTo>
                  <a:cubicBezTo>
                    <a:pt x="4161" y="2868"/>
                    <a:pt x="4164" y="2846"/>
                    <a:pt x="4168" y="2824"/>
                  </a:cubicBezTo>
                  <a:cubicBezTo>
                    <a:pt x="4170" y="2817"/>
                    <a:pt x="4171" y="2808"/>
                    <a:pt x="4171" y="2799"/>
                  </a:cubicBezTo>
                  <a:cubicBezTo>
                    <a:pt x="4175" y="2770"/>
                    <a:pt x="4180" y="2741"/>
                    <a:pt x="4184" y="2710"/>
                  </a:cubicBezTo>
                  <a:cubicBezTo>
                    <a:pt x="4186" y="2705"/>
                    <a:pt x="4186" y="2697"/>
                    <a:pt x="4187" y="2691"/>
                  </a:cubicBezTo>
                  <a:cubicBezTo>
                    <a:pt x="4190" y="2668"/>
                    <a:pt x="4192" y="2645"/>
                    <a:pt x="4194" y="2622"/>
                  </a:cubicBezTo>
                  <a:cubicBezTo>
                    <a:pt x="4196" y="2611"/>
                    <a:pt x="4197" y="2600"/>
                    <a:pt x="4197" y="2589"/>
                  </a:cubicBezTo>
                  <a:cubicBezTo>
                    <a:pt x="4200" y="2569"/>
                    <a:pt x="4202" y="2550"/>
                    <a:pt x="4203" y="2530"/>
                  </a:cubicBezTo>
                  <a:cubicBezTo>
                    <a:pt x="4203" y="2520"/>
                    <a:pt x="4205" y="2509"/>
                    <a:pt x="4206" y="2498"/>
                  </a:cubicBezTo>
                  <a:cubicBezTo>
                    <a:pt x="4208" y="2476"/>
                    <a:pt x="4209" y="2454"/>
                    <a:pt x="4210" y="2432"/>
                  </a:cubicBezTo>
                  <a:cubicBezTo>
                    <a:pt x="4210" y="2423"/>
                    <a:pt x="4210" y="2416"/>
                    <a:pt x="4212" y="2409"/>
                  </a:cubicBezTo>
                  <a:cubicBezTo>
                    <a:pt x="4213" y="2380"/>
                    <a:pt x="4213" y="2351"/>
                    <a:pt x="4215" y="2323"/>
                  </a:cubicBezTo>
                  <a:cubicBezTo>
                    <a:pt x="4215" y="2313"/>
                    <a:pt x="4215" y="2303"/>
                    <a:pt x="4215" y="2292"/>
                  </a:cubicBezTo>
                  <a:cubicBezTo>
                    <a:pt x="4216" y="2272"/>
                    <a:pt x="4216" y="2253"/>
                    <a:pt x="4216" y="2234"/>
                  </a:cubicBezTo>
                  <a:cubicBezTo>
                    <a:pt x="4216" y="2222"/>
                    <a:pt x="4216" y="2211"/>
                    <a:pt x="4216" y="2198"/>
                  </a:cubicBezTo>
                  <a:cubicBezTo>
                    <a:pt x="4216" y="2180"/>
                    <a:pt x="4216" y="2163"/>
                    <a:pt x="4216" y="2144"/>
                  </a:cubicBezTo>
                  <a:cubicBezTo>
                    <a:pt x="4215" y="2132"/>
                    <a:pt x="4215" y="2120"/>
                    <a:pt x="4215" y="2109"/>
                  </a:cubicBezTo>
                  <a:cubicBezTo>
                    <a:pt x="4215" y="2087"/>
                    <a:pt x="4213" y="2065"/>
                    <a:pt x="4213" y="2043"/>
                  </a:cubicBezTo>
                  <a:cubicBezTo>
                    <a:pt x="4212" y="2030"/>
                    <a:pt x="4212" y="2016"/>
                    <a:pt x="4210" y="2002"/>
                  </a:cubicBezTo>
                  <a:cubicBezTo>
                    <a:pt x="4209" y="1982"/>
                    <a:pt x="4209" y="1960"/>
                    <a:pt x="4208" y="1940"/>
                  </a:cubicBezTo>
                  <a:cubicBezTo>
                    <a:pt x="4206" y="1927"/>
                    <a:pt x="4205" y="1914"/>
                    <a:pt x="4205" y="1900"/>
                  </a:cubicBezTo>
                  <a:cubicBezTo>
                    <a:pt x="4203" y="1884"/>
                    <a:pt x="4202" y="1870"/>
                    <a:pt x="4200" y="1854"/>
                  </a:cubicBezTo>
                  <a:cubicBezTo>
                    <a:pt x="4199" y="1839"/>
                    <a:pt x="4197" y="1826"/>
                    <a:pt x="4196" y="1813"/>
                  </a:cubicBezTo>
                  <a:cubicBezTo>
                    <a:pt x="4194" y="1797"/>
                    <a:pt x="4193" y="1781"/>
                    <a:pt x="4192" y="1766"/>
                  </a:cubicBezTo>
                  <a:cubicBezTo>
                    <a:pt x="4190" y="1753"/>
                    <a:pt x="4189" y="1740"/>
                    <a:pt x="4186" y="1726"/>
                  </a:cubicBezTo>
                  <a:cubicBezTo>
                    <a:pt x="4184" y="1704"/>
                    <a:pt x="4180" y="1681"/>
                    <a:pt x="4177" y="1659"/>
                  </a:cubicBezTo>
                  <a:cubicBezTo>
                    <a:pt x="4174" y="1641"/>
                    <a:pt x="4173" y="1625"/>
                    <a:pt x="4170" y="1608"/>
                  </a:cubicBezTo>
                  <a:cubicBezTo>
                    <a:pt x="4167" y="1593"/>
                    <a:pt x="4165" y="1579"/>
                    <a:pt x="4162" y="1565"/>
                  </a:cubicBezTo>
                  <a:cubicBezTo>
                    <a:pt x="4159" y="1549"/>
                    <a:pt x="4158" y="1535"/>
                    <a:pt x="4155" y="1520"/>
                  </a:cubicBezTo>
                  <a:cubicBezTo>
                    <a:pt x="4152" y="1507"/>
                    <a:pt x="4149" y="1494"/>
                    <a:pt x="4148" y="1481"/>
                  </a:cubicBezTo>
                  <a:cubicBezTo>
                    <a:pt x="4145" y="1466"/>
                    <a:pt x="4142" y="1450"/>
                    <a:pt x="4139" y="1436"/>
                  </a:cubicBezTo>
                  <a:cubicBezTo>
                    <a:pt x="4136" y="1423"/>
                    <a:pt x="4133" y="1411"/>
                    <a:pt x="4130" y="1399"/>
                  </a:cubicBezTo>
                  <a:cubicBezTo>
                    <a:pt x="4125" y="1367"/>
                    <a:pt x="4117" y="1337"/>
                    <a:pt x="4110" y="1306"/>
                  </a:cubicBezTo>
                  <a:cubicBezTo>
                    <a:pt x="4107" y="1297"/>
                    <a:pt x="4106" y="1289"/>
                    <a:pt x="4104" y="1280"/>
                  </a:cubicBezTo>
                  <a:lnTo>
                    <a:pt x="4091" y="1230"/>
                  </a:lnTo>
                  <a:cubicBezTo>
                    <a:pt x="4088" y="1220"/>
                    <a:pt x="4085" y="1210"/>
                    <a:pt x="4082" y="1198"/>
                  </a:cubicBezTo>
                  <a:cubicBezTo>
                    <a:pt x="4078" y="1182"/>
                    <a:pt x="4074" y="1166"/>
                    <a:pt x="4069" y="1150"/>
                  </a:cubicBezTo>
                  <a:cubicBezTo>
                    <a:pt x="4066" y="1140"/>
                    <a:pt x="4063" y="1130"/>
                    <a:pt x="4060" y="1120"/>
                  </a:cubicBezTo>
                  <a:cubicBezTo>
                    <a:pt x="4056" y="1102"/>
                    <a:pt x="4050" y="1086"/>
                    <a:pt x="4046" y="1069"/>
                  </a:cubicBezTo>
                  <a:cubicBezTo>
                    <a:pt x="4043" y="1061"/>
                    <a:pt x="4041" y="1054"/>
                    <a:pt x="4039" y="1047"/>
                  </a:cubicBezTo>
                  <a:cubicBezTo>
                    <a:pt x="4027" y="1012"/>
                    <a:pt x="4017" y="977"/>
                    <a:pt x="4004" y="942"/>
                  </a:cubicBezTo>
                  <a:cubicBezTo>
                    <a:pt x="4002" y="935"/>
                    <a:pt x="3999" y="929"/>
                    <a:pt x="3998" y="922"/>
                  </a:cubicBezTo>
                  <a:cubicBezTo>
                    <a:pt x="3992" y="906"/>
                    <a:pt x="3985" y="888"/>
                    <a:pt x="3979" y="871"/>
                  </a:cubicBezTo>
                  <a:cubicBezTo>
                    <a:pt x="3976" y="862"/>
                    <a:pt x="3973" y="853"/>
                    <a:pt x="3969" y="844"/>
                  </a:cubicBezTo>
                  <a:cubicBezTo>
                    <a:pt x="3963" y="827"/>
                    <a:pt x="3957" y="811"/>
                    <a:pt x="3950" y="793"/>
                  </a:cubicBezTo>
                  <a:cubicBezTo>
                    <a:pt x="3947" y="786"/>
                    <a:pt x="3944" y="777"/>
                    <a:pt x="3941" y="769"/>
                  </a:cubicBezTo>
                  <a:cubicBezTo>
                    <a:pt x="3934" y="751"/>
                    <a:pt x="3926" y="735"/>
                    <a:pt x="3919" y="718"/>
                  </a:cubicBezTo>
                  <a:cubicBezTo>
                    <a:pt x="3536" y="566"/>
                    <a:pt x="3084" y="522"/>
                    <a:pt x="2594" y="474"/>
                  </a:cubicBezTo>
                  <a:cubicBezTo>
                    <a:pt x="1931" y="410"/>
                    <a:pt x="1202" y="340"/>
                    <a:pt x="4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1382988" y="1660325"/>
              <a:ext cx="68125" cy="98300"/>
            </a:xfrm>
            <a:custGeom>
              <a:rect b="b" l="l" r="r" t="t"/>
              <a:pathLst>
                <a:path extrusionOk="0" h="3932" w="2725">
                  <a:moveTo>
                    <a:pt x="2119" y="0"/>
                  </a:moveTo>
                  <a:cubicBezTo>
                    <a:pt x="1665" y="0"/>
                    <a:pt x="1236" y="194"/>
                    <a:pt x="859" y="464"/>
                  </a:cubicBezTo>
                  <a:cubicBezTo>
                    <a:pt x="529" y="700"/>
                    <a:pt x="239" y="992"/>
                    <a:pt x="1" y="1266"/>
                  </a:cubicBezTo>
                  <a:cubicBezTo>
                    <a:pt x="28" y="1467"/>
                    <a:pt x="73" y="1664"/>
                    <a:pt x="132" y="1856"/>
                  </a:cubicBezTo>
                  <a:cubicBezTo>
                    <a:pt x="133" y="1859"/>
                    <a:pt x="133" y="1862"/>
                    <a:pt x="135" y="1865"/>
                  </a:cubicBezTo>
                  <a:cubicBezTo>
                    <a:pt x="143" y="1894"/>
                    <a:pt x="152" y="1922"/>
                    <a:pt x="162" y="1951"/>
                  </a:cubicBezTo>
                  <a:cubicBezTo>
                    <a:pt x="164" y="1955"/>
                    <a:pt x="165" y="1960"/>
                    <a:pt x="167" y="1964"/>
                  </a:cubicBezTo>
                  <a:cubicBezTo>
                    <a:pt x="175" y="1990"/>
                    <a:pt x="186" y="2016"/>
                    <a:pt x="194" y="2043"/>
                  </a:cubicBezTo>
                  <a:cubicBezTo>
                    <a:pt x="197" y="2048"/>
                    <a:pt x="199" y="2054"/>
                    <a:pt x="202" y="2060"/>
                  </a:cubicBezTo>
                  <a:cubicBezTo>
                    <a:pt x="210" y="2085"/>
                    <a:pt x="219" y="2111"/>
                    <a:pt x="229" y="2136"/>
                  </a:cubicBezTo>
                  <a:cubicBezTo>
                    <a:pt x="232" y="2142"/>
                    <a:pt x="234" y="2147"/>
                    <a:pt x="237" y="2153"/>
                  </a:cubicBezTo>
                  <a:cubicBezTo>
                    <a:pt x="247" y="2178"/>
                    <a:pt x="257" y="2203"/>
                    <a:pt x="267" y="2226"/>
                  </a:cubicBezTo>
                  <a:cubicBezTo>
                    <a:pt x="269" y="2233"/>
                    <a:pt x="271" y="2239"/>
                    <a:pt x="274" y="2247"/>
                  </a:cubicBezTo>
                  <a:cubicBezTo>
                    <a:pt x="285" y="2270"/>
                    <a:pt x="295" y="2293"/>
                    <a:pt x="306" y="2316"/>
                  </a:cubicBezTo>
                  <a:cubicBezTo>
                    <a:pt x="309" y="2324"/>
                    <a:pt x="312" y="2331"/>
                    <a:pt x="315" y="2337"/>
                  </a:cubicBezTo>
                  <a:cubicBezTo>
                    <a:pt x="325" y="2360"/>
                    <a:pt x="337" y="2383"/>
                    <a:pt x="347" y="2407"/>
                  </a:cubicBezTo>
                  <a:cubicBezTo>
                    <a:pt x="350" y="2413"/>
                    <a:pt x="355" y="2420"/>
                    <a:pt x="357" y="2426"/>
                  </a:cubicBezTo>
                  <a:cubicBezTo>
                    <a:pt x="369" y="2449"/>
                    <a:pt x="381" y="2474"/>
                    <a:pt x="392" y="2497"/>
                  </a:cubicBezTo>
                  <a:cubicBezTo>
                    <a:pt x="395" y="2503"/>
                    <a:pt x="398" y="2509"/>
                    <a:pt x="401" y="2515"/>
                  </a:cubicBezTo>
                  <a:cubicBezTo>
                    <a:pt x="414" y="2538"/>
                    <a:pt x="426" y="2563"/>
                    <a:pt x="439" y="2586"/>
                  </a:cubicBezTo>
                  <a:cubicBezTo>
                    <a:pt x="442" y="2590"/>
                    <a:pt x="445" y="2596"/>
                    <a:pt x="448" y="2601"/>
                  </a:cubicBezTo>
                  <a:cubicBezTo>
                    <a:pt x="462" y="2625"/>
                    <a:pt x="475" y="2652"/>
                    <a:pt x="490" y="2676"/>
                  </a:cubicBezTo>
                  <a:cubicBezTo>
                    <a:pt x="491" y="2679"/>
                    <a:pt x="494" y="2682"/>
                    <a:pt x="496" y="2686"/>
                  </a:cubicBezTo>
                  <a:cubicBezTo>
                    <a:pt x="512" y="2714"/>
                    <a:pt x="529" y="2742"/>
                    <a:pt x="545" y="2770"/>
                  </a:cubicBezTo>
                  <a:lnTo>
                    <a:pt x="547" y="2770"/>
                  </a:lnTo>
                  <a:cubicBezTo>
                    <a:pt x="617" y="2883"/>
                    <a:pt x="692" y="2992"/>
                    <a:pt x="773" y="3099"/>
                  </a:cubicBezTo>
                  <a:cubicBezTo>
                    <a:pt x="776" y="3100"/>
                    <a:pt x="777" y="3103"/>
                    <a:pt x="778" y="3106"/>
                  </a:cubicBezTo>
                  <a:cubicBezTo>
                    <a:pt x="796" y="3129"/>
                    <a:pt x="815" y="3153"/>
                    <a:pt x="834" y="3174"/>
                  </a:cubicBezTo>
                  <a:cubicBezTo>
                    <a:pt x="837" y="3180"/>
                    <a:pt x="841" y="3185"/>
                    <a:pt x="845" y="3190"/>
                  </a:cubicBezTo>
                  <a:cubicBezTo>
                    <a:pt x="863" y="3209"/>
                    <a:pt x="879" y="3230"/>
                    <a:pt x="895" y="3250"/>
                  </a:cubicBezTo>
                  <a:cubicBezTo>
                    <a:pt x="901" y="3256"/>
                    <a:pt x="907" y="3263"/>
                    <a:pt x="912" y="3269"/>
                  </a:cubicBezTo>
                  <a:cubicBezTo>
                    <a:pt x="927" y="3287"/>
                    <a:pt x="943" y="3306"/>
                    <a:pt x="959" y="3325"/>
                  </a:cubicBezTo>
                  <a:cubicBezTo>
                    <a:pt x="966" y="3330"/>
                    <a:pt x="972" y="3338"/>
                    <a:pt x="978" y="3345"/>
                  </a:cubicBezTo>
                  <a:cubicBezTo>
                    <a:pt x="994" y="3362"/>
                    <a:pt x="1010" y="3378"/>
                    <a:pt x="1026" y="3396"/>
                  </a:cubicBezTo>
                  <a:cubicBezTo>
                    <a:pt x="1033" y="3403"/>
                    <a:pt x="1039" y="3410"/>
                    <a:pt x="1046" y="3418"/>
                  </a:cubicBezTo>
                  <a:cubicBezTo>
                    <a:pt x="1062" y="3434"/>
                    <a:pt x="1078" y="3451"/>
                    <a:pt x="1095" y="3467"/>
                  </a:cubicBezTo>
                  <a:cubicBezTo>
                    <a:pt x="1102" y="3475"/>
                    <a:pt x="1109" y="3482"/>
                    <a:pt x="1116" y="3489"/>
                  </a:cubicBezTo>
                  <a:cubicBezTo>
                    <a:pt x="1132" y="3505"/>
                    <a:pt x="1148" y="3521"/>
                    <a:pt x="1164" y="3536"/>
                  </a:cubicBezTo>
                  <a:cubicBezTo>
                    <a:pt x="1172" y="3543"/>
                    <a:pt x="1179" y="3550"/>
                    <a:pt x="1188" y="3558"/>
                  </a:cubicBezTo>
                  <a:cubicBezTo>
                    <a:pt x="1204" y="3574"/>
                    <a:pt x="1220" y="3588"/>
                    <a:pt x="1236" y="3604"/>
                  </a:cubicBezTo>
                  <a:cubicBezTo>
                    <a:pt x="1245" y="3610"/>
                    <a:pt x="1252" y="3617"/>
                    <a:pt x="1261" y="3625"/>
                  </a:cubicBezTo>
                  <a:cubicBezTo>
                    <a:pt x="1277" y="3641"/>
                    <a:pt x="1294" y="3655"/>
                    <a:pt x="1310" y="3670"/>
                  </a:cubicBezTo>
                  <a:cubicBezTo>
                    <a:pt x="1319" y="3677"/>
                    <a:pt x="1326" y="3683"/>
                    <a:pt x="1335" y="3690"/>
                  </a:cubicBezTo>
                  <a:cubicBezTo>
                    <a:pt x="1351" y="3706"/>
                    <a:pt x="1368" y="3719"/>
                    <a:pt x="1386" y="3734"/>
                  </a:cubicBezTo>
                  <a:cubicBezTo>
                    <a:pt x="1395" y="3741"/>
                    <a:pt x="1402" y="3747"/>
                    <a:pt x="1411" y="3754"/>
                  </a:cubicBezTo>
                  <a:cubicBezTo>
                    <a:pt x="1428" y="3769"/>
                    <a:pt x="1447" y="3783"/>
                    <a:pt x="1466" y="3798"/>
                  </a:cubicBezTo>
                  <a:cubicBezTo>
                    <a:pt x="1473" y="3804"/>
                    <a:pt x="1481" y="3810"/>
                    <a:pt x="1488" y="3815"/>
                  </a:cubicBezTo>
                  <a:cubicBezTo>
                    <a:pt x="1508" y="3831"/>
                    <a:pt x="1527" y="3846"/>
                    <a:pt x="1548" y="3861"/>
                  </a:cubicBezTo>
                  <a:cubicBezTo>
                    <a:pt x="1555" y="3866"/>
                    <a:pt x="1561" y="3871"/>
                    <a:pt x="1566" y="3875"/>
                  </a:cubicBezTo>
                  <a:cubicBezTo>
                    <a:pt x="1590" y="3893"/>
                    <a:pt x="1615" y="3909"/>
                    <a:pt x="1638" y="3926"/>
                  </a:cubicBezTo>
                  <a:lnTo>
                    <a:pt x="1647" y="3932"/>
                  </a:lnTo>
                  <a:cubicBezTo>
                    <a:pt x="1642" y="3674"/>
                    <a:pt x="1658" y="3415"/>
                    <a:pt x="1692" y="3153"/>
                  </a:cubicBezTo>
                  <a:cubicBezTo>
                    <a:pt x="1820" y="2120"/>
                    <a:pt x="2215" y="1070"/>
                    <a:pt x="2725" y="120"/>
                  </a:cubicBezTo>
                  <a:cubicBezTo>
                    <a:pt x="2519" y="37"/>
                    <a:pt x="2317" y="0"/>
                    <a:pt x="21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1458813" y="1643450"/>
              <a:ext cx="107600" cy="128250"/>
            </a:xfrm>
            <a:custGeom>
              <a:rect b="b" l="l" r="r" t="t"/>
              <a:pathLst>
                <a:path extrusionOk="0" h="5130" w="4304">
                  <a:moveTo>
                    <a:pt x="423" y="1"/>
                  </a:moveTo>
                  <a:cubicBezTo>
                    <a:pt x="277" y="224"/>
                    <a:pt x="134" y="455"/>
                    <a:pt x="0" y="696"/>
                  </a:cubicBezTo>
                  <a:cubicBezTo>
                    <a:pt x="1113" y="1328"/>
                    <a:pt x="1612" y="3449"/>
                    <a:pt x="1964" y="4957"/>
                  </a:cubicBezTo>
                  <a:cubicBezTo>
                    <a:pt x="1979" y="5015"/>
                    <a:pt x="1992" y="5073"/>
                    <a:pt x="2005" y="5130"/>
                  </a:cubicBezTo>
                  <a:cubicBezTo>
                    <a:pt x="2187" y="5073"/>
                    <a:pt x="2365" y="5003"/>
                    <a:pt x="2537" y="4922"/>
                  </a:cubicBezTo>
                  <a:cubicBezTo>
                    <a:pt x="2566" y="4907"/>
                    <a:pt x="2593" y="4894"/>
                    <a:pt x="2621" y="4879"/>
                  </a:cubicBezTo>
                  <a:lnTo>
                    <a:pt x="2622" y="4879"/>
                  </a:lnTo>
                  <a:cubicBezTo>
                    <a:pt x="2650" y="4865"/>
                    <a:pt x="2678" y="4850"/>
                    <a:pt x="2705" y="4836"/>
                  </a:cubicBezTo>
                  <a:cubicBezTo>
                    <a:pt x="2705" y="4836"/>
                    <a:pt x="2705" y="4834"/>
                    <a:pt x="2707" y="4834"/>
                  </a:cubicBezTo>
                  <a:cubicBezTo>
                    <a:pt x="2735" y="4820"/>
                    <a:pt x="2761" y="4805"/>
                    <a:pt x="2789" y="4789"/>
                  </a:cubicBezTo>
                  <a:lnTo>
                    <a:pt x="2790" y="4788"/>
                  </a:lnTo>
                  <a:cubicBezTo>
                    <a:pt x="2816" y="4773"/>
                    <a:pt x="2844" y="4757"/>
                    <a:pt x="2870" y="4741"/>
                  </a:cubicBezTo>
                  <a:lnTo>
                    <a:pt x="2872" y="4741"/>
                  </a:lnTo>
                  <a:cubicBezTo>
                    <a:pt x="2898" y="4725"/>
                    <a:pt x="2924" y="4707"/>
                    <a:pt x="2950" y="4691"/>
                  </a:cubicBezTo>
                  <a:cubicBezTo>
                    <a:pt x="2950" y="4691"/>
                    <a:pt x="2950" y="4691"/>
                    <a:pt x="2952" y="4690"/>
                  </a:cubicBezTo>
                  <a:cubicBezTo>
                    <a:pt x="2978" y="4674"/>
                    <a:pt x="3003" y="4656"/>
                    <a:pt x="3029" y="4640"/>
                  </a:cubicBezTo>
                  <a:cubicBezTo>
                    <a:pt x="3029" y="4639"/>
                    <a:pt x="3030" y="4639"/>
                    <a:pt x="3032" y="4639"/>
                  </a:cubicBezTo>
                  <a:cubicBezTo>
                    <a:pt x="3057" y="4622"/>
                    <a:pt x="3081" y="4604"/>
                    <a:pt x="3108" y="4587"/>
                  </a:cubicBezTo>
                  <a:cubicBezTo>
                    <a:pt x="3108" y="4585"/>
                    <a:pt x="3109" y="4585"/>
                    <a:pt x="3109" y="4585"/>
                  </a:cubicBezTo>
                  <a:cubicBezTo>
                    <a:pt x="3134" y="4568"/>
                    <a:pt x="3159" y="4549"/>
                    <a:pt x="3183" y="4531"/>
                  </a:cubicBezTo>
                  <a:cubicBezTo>
                    <a:pt x="3185" y="4530"/>
                    <a:pt x="3185" y="4530"/>
                    <a:pt x="3186" y="4528"/>
                  </a:cubicBezTo>
                  <a:cubicBezTo>
                    <a:pt x="3211" y="4511"/>
                    <a:pt x="3236" y="4492"/>
                    <a:pt x="3259" y="4473"/>
                  </a:cubicBezTo>
                  <a:cubicBezTo>
                    <a:pt x="3260" y="4473"/>
                    <a:pt x="3260" y="4471"/>
                    <a:pt x="3262" y="4471"/>
                  </a:cubicBezTo>
                  <a:cubicBezTo>
                    <a:pt x="3285" y="4453"/>
                    <a:pt x="3310" y="4434"/>
                    <a:pt x="3333" y="4413"/>
                  </a:cubicBezTo>
                  <a:cubicBezTo>
                    <a:pt x="3335" y="4413"/>
                    <a:pt x="3335" y="4412"/>
                    <a:pt x="3336" y="4412"/>
                  </a:cubicBezTo>
                  <a:cubicBezTo>
                    <a:pt x="3360" y="4393"/>
                    <a:pt x="3383" y="4372"/>
                    <a:pt x="3406" y="4352"/>
                  </a:cubicBezTo>
                  <a:cubicBezTo>
                    <a:pt x="3408" y="4352"/>
                    <a:pt x="3408" y="4351"/>
                    <a:pt x="3409" y="4351"/>
                  </a:cubicBezTo>
                  <a:cubicBezTo>
                    <a:pt x="3432" y="4330"/>
                    <a:pt x="3454" y="4310"/>
                    <a:pt x="3478" y="4289"/>
                  </a:cubicBezTo>
                  <a:cubicBezTo>
                    <a:pt x="3479" y="4289"/>
                    <a:pt x="3479" y="4288"/>
                    <a:pt x="3480" y="4288"/>
                  </a:cubicBezTo>
                  <a:cubicBezTo>
                    <a:pt x="3502" y="4266"/>
                    <a:pt x="3526" y="4246"/>
                    <a:pt x="3547" y="4224"/>
                  </a:cubicBezTo>
                  <a:cubicBezTo>
                    <a:pt x="3549" y="4224"/>
                    <a:pt x="3549" y="4224"/>
                    <a:pt x="3550" y="4222"/>
                  </a:cubicBezTo>
                  <a:cubicBezTo>
                    <a:pt x="3572" y="4202"/>
                    <a:pt x="3594" y="4180"/>
                    <a:pt x="3616" y="4158"/>
                  </a:cubicBezTo>
                  <a:lnTo>
                    <a:pt x="3617" y="4155"/>
                  </a:lnTo>
                  <a:cubicBezTo>
                    <a:pt x="3639" y="4134"/>
                    <a:pt x="3661" y="4112"/>
                    <a:pt x="3683" y="4090"/>
                  </a:cubicBezTo>
                  <a:cubicBezTo>
                    <a:pt x="3683" y="4088"/>
                    <a:pt x="3684" y="4088"/>
                    <a:pt x="3684" y="4088"/>
                  </a:cubicBezTo>
                  <a:cubicBezTo>
                    <a:pt x="3706" y="4065"/>
                    <a:pt x="3727" y="4043"/>
                    <a:pt x="3748" y="4020"/>
                  </a:cubicBezTo>
                  <a:cubicBezTo>
                    <a:pt x="3748" y="4018"/>
                    <a:pt x="3748" y="4018"/>
                    <a:pt x="3750" y="4018"/>
                  </a:cubicBezTo>
                  <a:cubicBezTo>
                    <a:pt x="3770" y="3995"/>
                    <a:pt x="3791" y="3972"/>
                    <a:pt x="3811" y="3949"/>
                  </a:cubicBezTo>
                  <a:cubicBezTo>
                    <a:pt x="3813" y="3947"/>
                    <a:pt x="3813" y="3947"/>
                    <a:pt x="3813" y="3947"/>
                  </a:cubicBezTo>
                  <a:cubicBezTo>
                    <a:pt x="3833" y="3922"/>
                    <a:pt x="3853" y="3899"/>
                    <a:pt x="3874" y="3874"/>
                  </a:cubicBezTo>
                  <a:cubicBezTo>
                    <a:pt x="3874" y="3874"/>
                    <a:pt x="3874" y="3874"/>
                    <a:pt x="3875" y="3873"/>
                  </a:cubicBezTo>
                  <a:cubicBezTo>
                    <a:pt x="3894" y="3849"/>
                    <a:pt x="3915" y="3825"/>
                    <a:pt x="3933" y="3800"/>
                  </a:cubicBezTo>
                  <a:cubicBezTo>
                    <a:pt x="3933" y="3800"/>
                    <a:pt x="3935" y="3798"/>
                    <a:pt x="3935" y="3798"/>
                  </a:cubicBezTo>
                  <a:cubicBezTo>
                    <a:pt x="3954" y="3774"/>
                    <a:pt x="3973" y="3749"/>
                    <a:pt x="3992" y="3723"/>
                  </a:cubicBezTo>
                  <a:lnTo>
                    <a:pt x="3993" y="3723"/>
                  </a:lnTo>
                  <a:cubicBezTo>
                    <a:pt x="4012" y="3697"/>
                    <a:pt x="4031" y="3670"/>
                    <a:pt x="4049" y="3646"/>
                  </a:cubicBezTo>
                  <a:cubicBezTo>
                    <a:pt x="4049" y="3644"/>
                    <a:pt x="4050" y="3644"/>
                    <a:pt x="4050" y="3644"/>
                  </a:cubicBezTo>
                  <a:cubicBezTo>
                    <a:pt x="4068" y="3618"/>
                    <a:pt x="4086" y="3592"/>
                    <a:pt x="4104" y="3565"/>
                  </a:cubicBezTo>
                  <a:cubicBezTo>
                    <a:pt x="4175" y="3458"/>
                    <a:pt x="4242" y="3347"/>
                    <a:pt x="4303" y="3232"/>
                  </a:cubicBezTo>
                  <a:cubicBezTo>
                    <a:pt x="3550" y="1788"/>
                    <a:pt x="2006" y="709"/>
                    <a:pt x="448" y="11"/>
                  </a:cubicBezTo>
                  <a:cubicBezTo>
                    <a:pt x="440" y="8"/>
                    <a:pt x="432" y="4"/>
                    <a:pt x="4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1429463" y="1665700"/>
              <a:ext cx="74125" cy="110375"/>
            </a:xfrm>
            <a:custGeom>
              <a:rect b="b" l="l" r="r" t="t"/>
              <a:pathLst>
                <a:path extrusionOk="0" h="4415" w="2965">
                  <a:moveTo>
                    <a:pt x="1067" y="1"/>
                  </a:moveTo>
                  <a:cubicBezTo>
                    <a:pt x="565" y="930"/>
                    <a:pt x="178" y="1959"/>
                    <a:pt x="53" y="2965"/>
                  </a:cubicBezTo>
                  <a:cubicBezTo>
                    <a:pt x="15" y="3268"/>
                    <a:pt x="0" y="3568"/>
                    <a:pt x="15" y="3863"/>
                  </a:cubicBezTo>
                  <a:cubicBezTo>
                    <a:pt x="32" y="3874"/>
                    <a:pt x="53" y="3884"/>
                    <a:pt x="72" y="3896"/>
                  </a:cubicBezTo>
                  <a:cubicBezTo>
                    <a:pt x="76" y="3899"/>
                    <a:pt x="80" y="3900"/>
                    <a:pt x="85" y="3903"/>
                  </a:cubicBezTo>
                  <a:cubicBezTo>
                    <a:pt x="104" y="3915"/>
                    <a:pt x="123" y="3925"/>
                    <a:pt x="142" y="3935"/>
                  </a:cubicBezTo>
                  <a:cubicBezTo>
                    <a:pt x="143" y="3937"/>
                    <a:pt x="146" y="3938"/>
                    <a:pt x="149" y="3940"/>
                  </a:cubicBezTo>
                  <a:cubicBezTo>
                    <a:pt x="190" y="3962"/>
                    <a:pt x="230" y="3982"/>
                    <a:pt x="273" y="4004"/>
                  </a:cubicBezTo>
                  <a:cubicBezTo>
                    <a:pt x="273" y="4004"/>
                    <a:pt x="274" y="4004"/>
                    <a:pt x="276" y="4005"/>
                  </a:cubicBezTo>
                  <a:cubicBezTo>
                    <a:pt x="292" y="4013"/>
                    <a:pt x="309" y="4021"/>
                    <a:pt x="327" y="4030"/>
                  </a:cubicBezTo>
                  <a:cubicBezTo>
                    <a:pt x="335" y="4034"/>
                    <a:pt x="344" y="4039"/>
                    <a:pt x="353" y="4042"/>
                  </a:cubicBezTo>
                  <a:cubicBezTo>
                    <a:pt x="369" y="4051"/>
                    <a:pt x="385" y="4058"/>
                    <a:pt x="401" y="4065"/>
                  </a:cubicBezTo>
                  <a:cubicBezTo>
                    <a:pt x="411" y="4069"/>
                    <a:pt x="421" y="4074"/>
                    <a:pt x="431" y="4078"/>
                  </a:cubicBezTo>
                  <a:cubicBezTo>
                    <a:pt x="453" y="4087"/>
                    <a:pt x="474" y="4097"/>
                    <a:pt x="496" y="4106"/>
                  </a:cubicBezTo>
                  <a:cubicBezTo>
                    <a:pt x="513" y="4113"/>
                    <a:pt x="532" y="4120"/>
                    <a:pt x="549" y="4128"/>
                  </a:cubicBezTo>
                  <a:cubicBezTo>
                    <a:pt x="563" y="4134"/>
                    <a:pt x="576" y="4139"/>
                    <a:pt x="589" y="4144"/>
                  </a:cubicBezTo>
                  <a:lnTo>
                    <a:pt x="632" y="4161"/>
                  </a:lnTo>
                  <a:cubicBezTo>
                    <a:pt x="646" y="4166"/>
                    <a:pt x="659" y="4170"/>
                    <a:pt x="672" y="4174"/>
                  </a:cubicBezTo>
                  <a:cubicBezTo>
                    <a:pt x="688" y="4182"/>
                    <a:pt x="704" y="4187"/>
                    <a:pt x="721" y="4193"/>
                  </a:cubicBezTo>
                  <a:cubicBezTo>
                    <a:pt x="732" y="4196"/>
                    <a:pt x="743" y="4201"/>
                    <a:pt x="755" y="4205"/>
                  </a:cubicBezTo>
                  <a:cubicBezTo>
                    <a:pt x="781" y="4214"/>
                    <a:pt x="809" y="4222"/>
                    <a:pt x="836" y="4231"/>
                  </a:cubicBezTo>
                  <a:cubicBezTo>
                    <a:pt x="842" y="4234"/>
                    <a:pt x="850" y="4236"/>
                    <a:pt x="857" y="4238"/>
                  </a:cubicBezTo>
                  <a:cubicBezTo>
                    <a:pt x="879" y="4244"/>
                    <a:pt x="901" y="4252"/>
                    <a:pt x="922" y="4257"/>
                  </a:cubicBezTo>
                  <a:cubicBezTo>
                    <a:pt x="933" y="4260"/>
                    <a:pt x="943" y="4263"/>
                    <a:pt x="953" y="4266"/>
                  </a:cubicBezTo>
                  <a:cubicBezTo>
                    <a:pt x="973" y="4272"/>
                    <a:pt x="994" y="4278"/>
                    <a:pt x="1016" y="4284"/>
                  </a:cubicBezTo>
                  <a:cubicBezTo>
                    <a:pt x="1024" y="4285"/>
                    <a:pt x="1033" y="4288"/>
                    <a:pt x="1040" y="4289"/>
                  </a:cubicBezTo>
                  <a:cubicBezTo>
                    <a:pt x="1071" y="4297"/>
                    <a:pt x="1100" y="4304"/>
                    <a:pt x="1129" y="4311"/>
                  </a:cubicBezTo>
                  <a:cubicBezTo>
                    <a:pt x="1166" y="4320"/>
                    <a:pt x="1202" y="4327"/>
                    <a:pt x="1238" y="4335"/>
                  </a:cubicBezTo>
                  <a:cubicBezTo>
                    <a:pt x="1250" y="4337"/>
                    <a:pt x="1262" y="4339"/>
                    <a:pt x="1273" y="4342"/>
                  </a:cubicBezTo>
                  <a:cubicBezTo>
                    <a:pt x="1298" y="4346"/>
                    <a:pt x="1323" y="4351"/>
                    <a:pt x="1348" y="4355"/>
                  </a:cubicBezTo>
                  <a:cubicBezTo>
                    <a:pt x="1362" y="4358"/>
                    <a:pt x="1375" y="4359"/>
                    <a:pt x="1389" y="4362"/>
                  </a:cubicBezTo>
                  <a:cubicBezTo>
                    <a:pt x="1412" y="4367"/>
                    <a:pt x="1435" y="4370"/>
                    <a:pt x="1458" y="4372"/>
                  </a:cubicBezTo>
                  <a:cubicBezTo>
                    <a:pt x="1473" y="4375"/>
                    <a:pt x="1486" y="4377"/>
                    <a:pt x="1501" y="4380"/>
                  </a:cubicBezTo>
                  <a:cubicBezTo>
                    <a:pt x="1524" y="4383"/>
                    <a:pt x="1547" y="4386"/>
                    <a:pt x="1572" y="4388"/>
                  </a:cubicBezTo>
                  <a:cubicBezTo>
                    <a:pt x="1584" y="4390"/>
                    <a:pt x="1597" y="4391"/>
                    <a:pt x="1610" y="4393"/>
                  </a:cubicBezTo>
                  <a:cubicBezTo>
                    <a:pt x="1638" y="4396"/>
                    <a:pt x="1667" y="4399"/>
                    <a:pt x="1696" y="4400"/>
                  </a:cubicBezTo>
                  <a:cubicBezTo>
                    <a:pt x="1703" y="4402"/>
                    <a:pt x="1710" y="4402"/>
                    <a:pt x="1718" y="4403"/>
                  </a:cubicBezTo>
                  <a:cubicBezTo>
                    <a:pt x="1754" y="4406"/>
                    <a:pt x="1789" y="4407"/>
                    <a:pt x="1826" y="4409"/>
                  </a:cubicBezTo>
                  <a:cubicBezTo>
                    <a:pt x="1836" y="4410"/>
                    <a:pt x="1846" y="4410"/>
                    <a:pt x="1856" y="4410"/>
                  </a:cubicBezTo>
                  <a:cubicBezTo>
                    <a:pt x="1882" y="4412"/>
                    <a:pt x="1909" y="4413"/>
                    <a:pt x="1933" y="4413"/>
                  </a:cubicBezTo>
                  <a:lnTo>
                    <a:pt x="1974" y="4413"/>
                  </a:lnTo>
                  <a:cubicBezTo>
                    <a:pt x="1996" y="4415"/>
                    <a:pt x="2019" y="4415"/>
                    <a:pt x="2043" y="4415"/>
                  </a:cubicBezTo>
                  <a:cubicBezTo>
                    <a:pt x="2056" y="4415"/>
                    <a:pt x="2070" y="4415"/>
                    <a:pt x="2083" y="4413"/>
                  </a:cubicBezTo>
                  <a:cubicBezTo>
                    <a:pt x="2107" y="4413"/>
                    <a:pt x="2129" y="4413"/>
                    <a:pt x="2152" y="4412"/>
                  </a:cubicBezTo>
                  <a:cubicBezTo>
                    <a:pt x="2165" y="4412"/>
                    <a:pt x="2178" y="4412"/>
                    <a:pt x="2191" y="4410"/>
                  </a:cubicBezTo>
                  <a:cubicBezTo>
                    <a:pt x="2217" y="4410"/>
                    <a:pt x="2242" y="4409"/>
                    <a:pt x="2267" y="4407"/>
                  </a:cubicBezTo>
                  <a:cubicBezTo>
                    <a:pt x="2277" y="4406"/>
                    <a:pt x="2287" y="4406"/>
                    <a:pt x="2299" y="4404"/>
                  </a:cubicBezTo>
                  <a:cubicBezTo>
                    <a:pt x="2334" y="4402"/>
                    <a:pt x="2369" y="4400"/>
                    <a:pt x="2404" y="4396"/>
                  </a:cubicBezTo>
                  <a:cubicBezTo>
                    <a:pt x="2411" y="4396"/>
                    <a:pt x="2418" y="4394"/>
                    <a:pt x="2424" y="4394"/>
                  </a:cubicBezTo>
                  <a:cubicBezTo>
                    <a:pt x="2453" y="4391"/>
                    <a:pt x="2481" y="4388"/>
                    <a:pt x="2509" y="4384"/>
                  </a:cubicBezTo>
                  <a:cubicBezTo>
                    <a:pt x="2522" y="4383"/>
                    <a:pt x="2533" y="4381"/>
                    <a:pt x="2547" y="4380"/>
                  </a:cubicBezTo>
                  <a:cubicBezTo>
                    <a:pt x="2568" y="4375"/>
                    <a:pt x="2592" y="4374"/>
                    <a:pt x="2614" y="4370"/>
                  </a:cubicBezTo>
                  <a:cubicBezTo>
                    <a:pt x="2628" y="4368"/>
                    <a:pt x="2641" y="4365"/>
                    <a:pt x="2654" y="4364"/>
                  </a:cubicBezTo>
                  <a:cubicBezTo>
                    <a:pt x="2676" y="4359"/>
                    <a:pt x="2698" y="4356"/>
                    <a:pt x="2720" y="4352"/>
                  </a:cubicBezTo>
                  <a:cubicBezTo>
                    <a:pt x="2733" y="4349"/>
                    <a:pt x="2746" y="4346"/>
                    <a:pt x="2759" y="4345"/>
                  </a:cubicBezTo>
                  <a:cubicBezTo>
                    <a:pt x="2783" y="4340"/>
                    <a:pt x="2806" y="4335"/>
                    <a:pt x="2828" y="4330"/>
                  </a:cubicBezTo>
                  <a:cubicBezTo>
                    <a:pt x="2839" y="4329"/>
                    <a:pt x="2851" y="4326"/>
                    <a:pt x="2863" y="4323"/>
                  </a:cubicBezTo>
                  <a:cubicBezTo>
                    <a:pt x="2895" y="4316"/>
                    <a:pt x="2927" y="4308"/>
                    <a:pt x="2957" y="4301"/>
                  </a:cubicBezTo>
                  <a:cubicBezTo>
                    <a:pt x="2960" y="4301"/>
                    <a:pt x="2962" y="4300"/>
                    <a:pt x="2965" y="4300"/>
                  </a:cubicBezTo>
                  <a:cubicBezTo>
                    <a:pt x="2950" y="4240"/>
                    <a:pt x="2936" y="4179"/>
                    <a:pt x="2921" y="4116"/>
                  </a:cubicBezTo>
                  <a:cubicBezTo>
                    <a:pt x="2577" y="2649"/>
                    <a:pt x="2094" y="585"/>
                    <a:pt x="10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1403263" y="1584825"/>
              <a:ext cx="75900" cy="51675"/>
            </a:xfrm>
            <a:custGeom>
              <a:rect b="b" l="l" r="r" t="t"/>
              <a:pathLst>
                <a:path extrusionOk="0" h="2067" w="3036">
                  <a:moveTo>
                    <a:pt x="1871" y="1"/>
                  </a:moveTo>
                  <a:cubicBezTo>
                    <a:pt x="1826" y="15"/>
                    <a:pt x="1781" y="30"/>
                    <a:pt x="1736" y="46"/>
                  </a:cubicBezTo>
                  <a:cubicBezTo>
                    <a:pt x="1734" y="47"/>
                    <a:pt x="1733" y="47"/>
                    <a:pt x="1731" y="49"/>
                  </a:cubicBezTo>
                  <a:cubicBezTo>
                    <a:pt x="1643" y="81"/>
                    <a:pt x="1557" y="116"/>
                    <a:pt x="1471" y="154"/>
                  </a:cubicBezTo>
                  <a:cubicBezTo>
                    <a:pt x="1468" y="155"/>
                    <a:pt x="1466" y="156"/>
                    <a:pt x="1463" y="156"/>
                  </a:cubicBezTo>
                  <a:cubicBezTo>
                    <a:pt x="1379" y="196"/>
                    <a:pt x="1296" y="237"/>
                    <a:pt x="1213" y="280"/>
                  </a:cubicBezTo>
                  <a:cubicBezTo>
                    <a:pt x="1211" y="282"/>
                    <a:pt x="1209" y="283"/>
                    <a:pt x="1206" y="285"/>
                  </a:cubicBezTo>
                  <a:cubicBezTo>
                    <a:pt x="1124" y="328"/>
                    <a:pt x="1044" y="376"/>
                    <a:pt x="967" y="425"/>
                  </a:cubicBezTo>
                  <a:cubicBezTo>
                    <a:pt x="964" y="427"/>
                    <a:pt x="961" y="429"/>
                    <a:pt x="958" y="430"/>
                  </a:cubicBezTo>
                  <a:cubicBezTo>
                    <a:pt x="879" y="480"/>
                    <a:pt x="804" y="532"/>
                    <a:pt x="729" y="588"/>
                  </a:cubicBezTo>
                  <a:cubicBezTo>
                    <a:pt x="726" y="589"/>
                    <a:pt x="725" y="592"/>
                    <a:pt x="722" y="593"/>
                  </a:cubicBezTo>
                  <a:cubicBezTo>
                    <a:pt x="648" y="649"/>
                    <a:pt x="575" y="707"/>
                    <a:pt x="505" y="768"/>
                  </a:cubicBezTo>
                  <a:cubicBezTo>
                    <a:pt x="503" y="770"/>
                    <a:pt x="501" y="771"/>
                    <a:pt x="498" y="774"/>
                  </a:cubicBezTo>
                  <a:cubicBezTo>
                    <a:pt x="428" y="835"/>
                    <a:pt x="359" y="898"/>
                    <a:pt x="294" y="963"/>
                  </a:cubicBezTo>
                  <a:cubicBezTo>
                    <a:pt x="292" y="966"/>
                    <a:pt x="291" y="968"/>
                    <a:pt x="288" y="971"/>
                  </a:cubicBezTo>
                  <a:cubicBezTo>
                    <a:pt x="222" y="1036"/>
                    <a:pt x="158" y="1106"/>
                    <a:pt x="97" y="1176"/>
                  </a:cubicBezTo>
                  <a:lnTo>
                    <a:pt x="93" y="1182"/>
                  </a:lnTo>
                  <a:cubicBezTo>
                    <a:pt x="62" y="1218"/>
                    <a:pt x="32" y="1255"/>
                    <a:pt x="2" y="1291"/>
                  </a:cubicBezTo>
                  <a:lnTo>
                    <a:pt x="1" y="1291"/>
                  </a:lnTo>
                  <a:cubicBezTo>
                    <a:pt x="753" y="1421"/>
                    <a:pt x="1656" y="1679"/>
                    <a:pt x="2563" y="2066"/>
                  </a:cubicBezTo>
                  <a:cubicBezTo>
                    <a:pt x="2633" y="1964"/>
                    <a:pt x="2703" y="1865"/>
                    <a:pt x="2773" y="1768"/>
                  </a:cubicBezTo>
                  <a:cubicBezTo>
                    <a:pt x="2860" y="1648"/>
                    <a:pt x="2948" y="1532"/>
                    <a:pt x="3035" y="1419"/>
                  </a:cubicBezTo>
                  <a:cubicBezTo>
                    <a:pt x="2176" y="965"/>
                    <a:pt x="1906" y="458"/>
                    <a:pt x="18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1455788" y="1580125"/>
              <a:ext cx="56900" cy="35750"/>
            </a:xfrm>
            <a:custGeom>
              <a:rect b="b" l="l" r="r" t="t"/>
              <a:pathLst>
                <a:path extrusionOk="0" h="1430" w="2276">
                  <a:moveTo>
                    <a:pt x="902" y="1"/>
                  </a:moveTo>
                  <a:cubicBezTo>
                    <a:pt x="869" y="2"/>
                    <a:pt x="837" y="2"/>
                    <a:pt x="805" y="4"/>
                  </a:cubicBezTo>
                  <a:lnTo>
                    <a:pt x="793" y="4"/>
                  </a:lnTo>
                  <a:cubicBezTo>
                    <a:pt x="717" y="8"/>
                    <a:pt x="641" y="14"/>
                    <a:pt x="567" y="21"/>
                  </a:cubicBezTo>
                  <a:cubicBezTo>
                    <a:pt x="564" y="21"/>
                    <a:pt x="560" y="21"/>
                    <a:pt x="557" y="23"/>
                  </a:cubicBezTo>
                  <a:cubicBezTo>
                    <a:pt x="523" y="25"/>
                    <a:pt x="491" y="30"/>
                    <a:pt x="458" y="34"/>
                  </a:cubicBezTo>
                  <a:cubicBezTo>
                    <a:pt x="452" y="34"/>
                    <a:pt x="446" y="36"/>
                    <a:pt x="440" y="36"/>
                  </a:cubicBezTo>
                  <a:cubicBezTo>
                    <a:pt x="408" y="40"/>
                    <a:pt x="376" y="46"/>
                    <a:pt x="344" y="50"/>
                  </a:cubicBezTo>
                  <a:cubicBezTo>
                    <a:pt x="340" y="52"/>
                    <a:pt x="336" y="52"/>
                    <a:pt x="331" y="53"/>
                  </a:cubicBezTo>
                  <a:cubicBezTo>
                    <a:pt x="220" y="71"/>
                    <a:pt x="110" y="94"/>
                    <a:pt x="2" y="122"/>
                  </a:cubicBezTo>
                  <a:lnTo>
                    <a:pt x="0" y="122"/>
                  </a:lnTo>
                  <a:cubicBezTo>
                    <a:pt x="24" y="540"/>
                    <a:pt x="263" y="1010"/>
                    <a:pt x="1077" y="1430"/>
                  </a:cubicBezTo>
                  <a:cubicBezTo>
                    <a:pt x="1489" y="926"/>
                    <a:pt x="1906" y="512"/>
                    <a:pt x="2276" y="226"/>
                  </a:cubicBezTo>
                  <a:cubicBezTo>
                    <a:pt x="2242" y="215"/>
                    <a:pt x="2209" y="203"/>
                    <a:pt x="2174" y="192"/>
                  </a:cubicBezTo>
                  <a:cubicBezTo>
                    <a:pt x="2142" y="181"/>
                    <a:pt x="2108" y="171"/>
                    <a:pt x="2076" y="161"/>
                  </a:cubicBezTo>
                  <a:cubicBezTo>
                    <a:pt x="2073" y="161"/>
                    <a:pt x="2070" y="159"/>
                    <a:pt x="2068" y="158"/>
                  </a:cubicBezTo>
                  <a:cubicBezTo>
                    <a:pt x="2038" y="151"/>
                    <a:pt x="2008" y="142"/>
                    <a:pt x="1979" y="133"/>
                  </a:cubicBezTo>
                  <a:cubicBezTo>
                    <a:pt x="1973" y="132"/>
                    <a:pt x="1967" y="132"/>
                    <a:pt x="1961" y="129"/>
                  </a:cubicBezTo>
                  <a:cubicBezTo>
                    <a:pt x="1926" y="120"/>
                    <a:pt x="1891" y="111"/>
                    <a:pt x="1856" y="104"/>
                  </a:cubicBezTo>
                  <a:cubicBezTo>
                    <a:pt x="1820" y="95"/>
                    <a:pt x="1783" y="87"/>
                    <a:pt x="1747" y="79"/>
                  </a:cubicBezTo>
                  <a:cubicBezTo>
                    <a:pt x="1735" y="76"/>
                    <a:pt x="1724" y="75"/>
                    <a:pt x="1712" y="74"/>
                  </a:cubicBezTo>
                  <a:cubicBezTo>
                    <a:pt x="1687" y="68"/>
                    <a:pt x="1661" y="63"/>
                    <a:pt x="1636" y="59"/>
                  </a:cubicBezTo>
                  <a:cubicBezTo>
                    <a:pt x="1623" y="56"/>
                    <a:pt x="1610" y="55"/>
                    <a:pt x="1597" y="52"/>
                  </a:cubicBezTo>
                  <a:cubicBezTo>
                    <a:pt x="1572" y="49"/>
                    <a:pt x="1548" y="44"/>
                    <a:pt x="1524" y="41"/>
                  </a:cubicBezTo>
                  <a:cubicBezTo>
                    <a:pt x="1511" y="39"/>
                    <a:pt x="1498" y="37"/>
                    <a:pt x="1485" y="36"/>
                  </a:cubicBezTo>
                  <a:cubicBezTo>
                    <a:pt x="1459" y="33"/>
                    <a:pt x="1432" y="28"/>
                    <a:pt x="1405" y="25"/>
                  </a:cubicBezTo>
                  <a:cubicBezTo>
                    <a:pt x="1396" y="24"/>
                    <a:pt x="1386" y="24"/>
                    <a:pt x="1376" y="23"/>
                  </a:cubicBezTo>
                  <a:cubicBezTo>
                    <a:pt x="1301" y="14"/>
                    <a:pt x="1227" y="9"/>
                    <a:pt x="1154" y="5"/>
                  </a:cubicBezTo>
                  <a:cubicBezTo>
                    <a:pt x="1145" y="5"/>
                    <a:pt x="1137" y="5"/>
                    <a:pt x="1128" y="4"/>
                  </a:cubicBezTo>
                  <a:cubicBezTo>
                    <a:pt x="1099" y="2"/>
                    <a:pt x="1071" y="2"/>
                    <a:pt x="10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487838" y="1588075"/>
              <a:ext cx="79450" cy="45625"/>
            </a:xfrm>
            <a:custGeom>
              <a:rect b="b" l="l" r="r" t="t"/>
              <a:pathLst>
                <a:path extrusionOk="0" h="1825" w="3178">
                  <a:moveTo>
                    <a:pt x="1231" y="0"/>
                  </a:moveTo>
                  <a:cubicBezTo>
                    <a:pt x="866" y="262"/>
                    <a:pt x="436" y="682"/>
                    <a:pt x="0" y="1211"/>
                  </a:cubicBezTo>
                  <a:cubicBezTo>
                    <a:pt x="685" y="1514"/>
                    <a:pt x="1374" y="1581"/>
                    <a:pt x="2003" y="1642"/>
                  </a:cubicBezTo>
                  <a:cubicBezTo>
                    <a:pt x="2426" y="1683"/>
                    <a:pt x="2822" y="1721"/>
                    <a:pt x="3177" y="1824"/>
                  </a:cubicBezTo>
                  <a:cubicBezTo>
                    <a:pt x="3075" y="1624"/>
                    <a:pt x="2957" y="1435"/>
                    <a:pt x="2823" y="1256"/>
                  </a:cubicBezTo>
                  <a:cubicBezTo>
                    <a:pt x="2822" y="1254"/>
                    <a:pt x="2822" y="1253"/>
                    <a:pt x="2821" y="1253"/>
                  </a:cubicBezTo>
                  <a:cubicBezTo>
                    <a:pt x="2805" y="1231"/>
                    <a:pt x="2789" y="1211"/>
                    <a:pt x="2772" y="1189"/>
                  </a:cubicBezTo>
                  <a:cubicBezTo>
                    <a:pt x="2771" y="1187"/>
                    <a:pt x="2770" y="1186"/>
                    <a:pt x="2768" y="1185"/>
                  </a:cubicBezTo>
                  <a:cubicBezTo>
                    <a:pt x="2752" y="1163"/>
                    <a:pt x="2736" y="1144"/>
                    <a:pt x="2720" y="1123"/>
                  </a:cubicBezTo>
                  <a:cubicBezTo>
                    <a:pt x="2719" y="1122"/>
                    <a:pt x="2717" y="1120"/>
                    <a:pt x="2716" y="1118"/>
                  </a:cubicBezTo>
                  <a:cubicBezTo>
                    <a:pt x="2612" y="991"/>
                    <a:pt x="2500" y="870"/>
                    <a:pt x="2379" y="756"/>
                  </a:cubicBezTo>
                  <a:cubicBezTo>
                    <a:pt x="2378" y="753"/>
                    <a:pt x="2375" y="752"/>
                    <a:pt x="2372" y="749"/>
                  </a:cubicBezTo>
                  <a:cubicBezTo>
                    <a:pt x="2356" y="733"/>
                    <a:pt x="2338" y="717"/>
                    <a:pt x="2321" y="702"/>
                  </a:cubicBezTo>
                  <a:cubicBezTo>
                    <a:pt x="2317" y="697"/>
                    <a:pt x="2312" y="692"/>
                    <a:pt x="2306" y="688"/>
                  </a:cubicBezTo>
                  <a:cubicBezTo>
                    <a:pt x="2290" y="673"/>
                    <a:pt x="2274" y="659"/>
                    <a:pt x="2258" y="646"/>
                  </a:cubicBezTo>
                  <a:cubicBezTo>
                    <a:pt x="2252" y="640"/>
                    <a:pt x="2245" y="634"/>
                    <a:pt x="2239" y="630"/>
                  </a:cubicBezTo>
                  <a:cubicBezTo>
                    <a:pt x="2223" y="616"/>
                    <a:pt x="2207" y="602"/>
                    <a:pt x="2191" y="589"/>
                  </a:cubicBezTo>
                  <a:cubicBezTo>
                    <a:pt x="2185" y="583"/>
                    <a:pt x="2178" y="579"/>
                    <a:pt x="2172" y="573"/>
                  </a:cubicBezTo>
                  <a:cubicBezTo>
                    <a:pt x="2156" y="560"/>
                    <a:pt x="2140" y="547"/>
                    <a:pt x="2123" y="533"/>
                  </a:cubicBezTo>
                  <a:lnTo>
                    <a:pt x="2104" y="517"/>
                  </a:lnTo>
                  <a:cubicBezTo>
                    <a:pt x="2086" y="504"/>
                    <a:pt x="2070" y="491"/>
                    <a:pt x="2053" y="478"/>
                  </a:cubicBezTo>
                  <a:cubicBezTo>
                    <a:pt x="2047" y="474"/>
                    <a:pt x="2041" y="469"/>
                    <a:pt x="2035" y="465"/>
                  </a:cubicBezTo>
                  <a:cubicBezTo>
                    <a:pt x="1957" y="405"/>
                    <a:pt x="1874" y="348"/>
                    <a:pt x="1789" y="295"/>
                  </a:cubicBezTo>
                  <a:cubicBezTo>
                    <a:pt x="1780" y="290"/>
                    <a:pt x="1773" y="284"/>
                    <a:pt x="1764" y="278"/>
                  </a:cubicBezTo>
                  <a:cubicBezTo>
                    <a:pt x="1748" y="270"/>
                    <a:pt x="1732" y="260"/>
                    <a:pt x="1716" y="249"/>
                  </a:cubicBezTo>
                  <a:cubicBezTo>
                    <a:pt x="1706" y="244"/>
                    <a:pt x="1697" y="238"/>
                    <a:pt x="1687" y="232"/>
                  </a:cubicBezTo>
                  <a:cubicBezTo>
                    <a:pt x="1671" y="223"/>
                    <a:pt x="1655" y="214"/>
                    <a:pt x="1641" y="204"/>
                  </a:cubicBezTo>
                  <a:lnTo>
                    <a:pt x="1607" y="187"/>
                  </a:lnTo>
                  <a:cubicBezTo>
                    <a:pt x="1593" y="178"/>
                    <a:pt x="1577" y="169"/>
                    <a:pt x="1562" y="160"/>
                  </a:cubicBezTo>
                  <a:cubicBezTo>
                    <a:pt x="1550" y="155"/>
                    <a:pt x="1539" y="149"/>
                    <a:pt x="1527" y="142"/>
                  </a:cubicBezTo>
                  <a:cubicBezTo>
                    <a:pt x="1511" y="134"/>
                    <a:pt x="1496" y="126"/>
                    <a:pt x="1480" y="118"/>
                  </a:cubicBezTo>
                  <a:cubicBezTo>
                    <a:pt x="1469" y="112"/>
                    <a:pt x="1457" y="107"/>
                    <a:pt x="1445" y="101"/>
                  </a:cubicBezTo>
                  <a:cubicBezTo>
                    <a:pt x="1429" y="92"/>
                    <a:pt x="1415" y="85"/>
                    <a:pt x="1399" y="77"/>
                  </a:cubicBezTo>
                  <a:cubicBezTo>
                    <a:pt x="1387" y="72"/>
                    <a:pt x="1376" y="66"/>
                    <a:pt x="1364" y="60"/>
                  </a:cubicBezTo>
                  <a:cubicBezTo>
                    <a:pt x="1348" y="53"/>
                    <a:pt x="1332" y="45"/>
                    <a:pt x="1316" y="38"/>
                  </a:cubicBezTo>
                  <a:cubicBezTo>
                    <a:pt x="1304" y="32"/>
                    <a:pt x="1292" y="28"/>
                    <a:pt x="1281" y="22"/>
                  </a:cubicBezTo>
                  <a:cubicBezTo>
                    <a:pt x="1265" y="15"/>
                    <a:pt x="1249" y="8"/>
                    <a:pt x="12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1382013" y="1622075"/>
              <a:ext cx="82200" cy="62450"/>
            </a:xfrm>
            <a:custGeom>
              <a:rect b="b" l="l" r="r" t="t"/>
              <a:pathLst>
                <a:path extrusionOk="0" h="2498" w="3288">
                  <a:moveTo>
                    <a:pt x="704" y="1"/>
                  </a:moveTo>
                  <a:cubicBezTo>
                    <a:pt x="704" y="1"/>
                    <a:pt x="702" y="2"/>
                    <a:pt x="702" y="2"/>
                  </a:cubicBezTo>
                  <a:cubicBezTo>
                    <a:pt x="688" y="23"/>
                    <a:pt x="673" y="45"/>
                    <a:pt x="659" y="66"/>
                  </a:cubicBezTo>
                  <a:cubicBezTo>
                    <a:pt x="656" y="71"/>
                    <a:pt x="653" y="75"/>
                    <a:pt x="650" y="79"/>
                  </a:cubicBezTo>
                  <a:cubicBezTo>
                    <a:pt x="637" y="100"/>
                    <a:pt x="624" y="119"/>
                    <a:pt x="611" y="141"/>
                  </a:cubicBezTo>
                  <a:lnTo>
                    <a:pt x="600" y="157"/>
                  </a:lnTo>
                  <a:cubicBezTo>
                    <a:pt x="587" y="177"/>
                    <a:pt x="576" y="196"/>
                    <a:pt x="564" y="216"/>
                  </a:cubicBezTo>
                  <a:cubicBezTo>
                    <a:pt x="560" y="224"/>
                    <a:pt x="555" y="230"/>
                    <a:pt x="551" y="237"/>
                  </a:cubicBezTo>
                  <a:cubicBezTo>
                    <a:pt x="539" y="256"/>
                    <a:pt x="529" y="275"/>
                    <a:pt x="517" y="295"/>
                  </a:cubicBezTo>
                  <a:cubicBezTo>
                    <a:pt x="513" y="302"/>
                    <a:pt x="509" y="311"/>
                    <a:pt x="504" y="318"/>
                  </a:cubicBezTo>
                  <a:cubicBezTo>
                    <a:pt x="494" y="337"/>
                    <a:pt x="484" y="356"/>
                    <a:pt x="474" y="375"/>
                  </a:cubicBezTo>
                  <a:cubicBezTo>
                    <a:pt x="468" y="384"/>
                    <a:pt x="463" y="393"/>
                    <a:pt x="459" y="401"/>
                  </a:cubicBezTo>
                  <a:cubicBezTo>
                    <a:pt x="449" y="419"/>
                    <a:pt x="440" y="438"/>
                    <a:pt x="430" y="457"/>
                  </a:cubicBezTo>
                  <a:cubicBezTo>
                    <a:pt x="426" y="465"/>
                    <a:pt x="420" y="476"/>
                    <a:pt x="415" y="486"/>
                  </a:cubicBezTo>
                  <a:cubicBezTo>
                    <a:pt x="407" y="503"/>
                    <a:pt x="398" y="521"/>
                    <a:pt x="389" y="540"/>
                  </a:cubicBezTo>
                  <a:cubicBezTo>
                    <a:pt x="383" y="550"/>
                    <a:pt x="379" y="560"/>
                    <a:pt x="375" y="572"/>
                  </a:cubicBezTo>
                  <a:cubicBezTo>
                    <a:pt x="366" y="588"/>
                    <a:pt x="357" y="607"/>
                    <a:pt x="350" y="624"/>
                  </a:cubicBezTo>
                  <a:cubicBezTo>
                    <a:pt x="344" y="636"/>
                    <a:pt x="340" y="646"/>
                    <a:pt x="334" y="658"/>
                  </a:cubicBezTo>
                  <a:cubicBezTo>
                    <a:pt x="327" y="675"/>
                    <a:pt x="319" y="693"/>
                    <a:pt x="312" y="710"/>
                  </a:cubicBezTo>
                  <a:cubicBezTo>
                    <a:pt x="306" y="722"/>
                    <a:pt x="302" y="735"/>
                    <a:pt x="296" y="748"/>
                  </a:cubicBezTo>
                  <a:cubicBezTo>
                    <a:pt x="289" y="764"/>
                    <a:pt x="283" y="780"/>
                    <a:pt x="276" y="798"/>
                  </a:cubicBezTo>
                  <a:cubicBezTo>
                    <a:pt x="270" y="811"/>
                    <a:pt x="265" y="824"/>
                    <a:pt x="259" y="838"/>
                  </a:cubicBezTo>
                  <a:cubicBezTo>
                    <a:pt x="254" y="854"/>
                    <a:pt x="248" y="870"/>
                    <a:pt x="242" y="886"/>
                  </a:cubicBezTo>
                  <a:cubicBezTo>
                    <a:pt x="236" y="901"/>
                    <a:pt x="232" y="916"/>
                    <a:pt x="226" y="930"/>
                  </a:cubicBezTo>
                  <a:cubicBezTo>
                    <a:pt x="220" y="946"/>
                    <a:pt x="214" y="961"/>
                    <a:pt x="210" y="977"/>
                  </a:cubicBezTo>
                  <a:cubicBezTo>
                    <a:pt x="204" y="993"/>
                    <a:pt x="200" y="1009"/>
                    <a:pt x="194" y="1025"/>
                  </a:cubicBezTo>
                  <a:cubicBezTo>
                    <a:pt x="190" y="1039"/>
                    <a:pt x="185" y="1054"/>
                    <a:pt x="179" y="1069"/>
                  </a:cubicBezTo>
                  <a:cubicBezTo>
                    <a:pt x="175" y="1086"/>
                    <a:pt x="169" y="1104"/>
                    <a:pt x="165" y="1121"/>
                  </a:cubicBezTo>
                  <a:cubicBezTo>
                    <a:pt x="160" y="1134"/>
                    <a:pt x="156" y="1149"/>
                    <a:pt x="152" y="1162"/>
                  </a:cubicBezTo>
                  <a:cubicBezTo>
                    <a:pt x="146" y="1182"/>
                    <a:pt x="140" y="1203"/>
                    <a:pt x="136" y="1223"/>
                  </a:cubicBezTo>
                  <a:cubicBezTo>
                    <a:pt x="133" y="1233"/>
                    <a:pt x="130" y="1245"/>
                    <a:pt x="127" y="1256"/>
                  </a:cubicBezTo>
                  <a:cubicBezTo>
                    <a:pt x="118" y="1289"/>
                    <a:pt x="111" y="1321"/>
                    <a:pt x="104" y="1353"/>
                  </a:cubicBezTo>
                  <a:cubicBezTo>
                    <a:pt x="96" y="1382"/>
                    <a:pt x="91" y="1411"/>
                    <a:pt x="83" y="1440"/>
                  </a:cubicBezTo>
                  <a:cubicBezTo>
                    <a:pt x="82" y="1450"/>
                    <a:pt x="80" y="1459"/>
                    <a:pt x="79" y="1468"/>
                  </a:cubicBezTo>
                  <a:cubicBezTo>
                    <a:pt x="74" y="1490"/>
                    <a:pt x="70" y="1511"/>
                    <a:pt x="66" y="1533"/>
                  </a:cubicBezTo>
                  <a:cubicBezTo>
                    <a:pt x="64" y="1542"/>
                    <a:pt x="63" y="1551"/>
                    <a:pt x="60" y="1558"/>
                  </a:cubicBezTo>
                  <a:cubicBezTo>
                    <a:pt x="56" y="1587"/>
                    <a:pt x="51" y="1615"/>
                    <a:pt x="47" y="1644"/>
                  </a:cubicBezTo>
                  <a:cubicBezTo>
                    <a:pt x="45" y="1651"/>
                    <a:pt x="44" y="1660"/>
                    <a:pt x="42" y="1669"/>
                  </a:cubicBezTo>
                  <a:cubicBezTo>
                    <a:pt x="40" y="1689"/>
                    <a:pt x="37" y="1710"/>
                    <a:pt x="34" y="1730"/>
                  </a:cubicBezTo>
                  <a:cubicBezTo>
                    <a:pt x="32" y="1742"/>
                    <a:pt x="31" y="1755"/>
                    <a:pt x="29" y="1766"/>
                  </a:cubicBezTo>
                  <a:cubicBezTo>
                    <a:pt x="26" y="1784"/>
                    <a:pt x="25" y="1801"/>
                    <a:pt x="24" y="1817"/>
                  </a:cubicBezTo>
                  <a:cubicBezTo>
                    <a:pt x="22" y="1830"/>
                    <a:pt x="21" y="1842"/>
                    <a:pt x="19" y="1855"/>
                  </a:cubicBezTo>
                  <a:cubicBezTo>
                    <a:pt x="16" y="1880"/>
                    <a:pt x="15" y="1906"/>
                    <a:pt x="12" y="1931"/>
                  </a:cubicBezTo>
                  <a:cubicBezTo>
                    <a:pt x="10" y="1947"/>
                    <a:pt x="10" y="1962"/>
                    <a:pt x="9" y="1978"/>
                  </a:cubicBezTo>
                  <a:cubicBezTo>
                    <a:pt x="7" y="1991"/>
                    <a:pt x="7" y="2002"/>
                    <a:pt x="6" y="2014"/>
                  </a:cubicBezTo>
                  <a:cubicBezTo>
                    <a:pt x="6" y="2031"/>
                    <a:pt x="5" y="2047"/>
                    <a:pt x="3" y="2065"/>
                  </a:cubicBezTo>
                  <a:cubicBezTo>
                    <a:pt x="3" y="2074"/>
                    <a:pt x="3" y="2082"/>
                    <a:pt x="3" y="2091"/>
                  </a:cubicBezTo>
                  <a:cubicBezTo>
                    <a:pt x="0" y="2154"/>
                    <a:pt x="0" y="2216"/>
                    <a:pt x="0" y="2278"/>
                  </a:cubicBezTo>
                  <a:cubicBezTo>
                    <a:pt x="0" y="2283"/>
                    <a:pt x="0" y="2288"/>
                    <a:pt x="0" y="2292"/>
                  </a:cubicBezTo>
                  <a:cubicBezTo>
                    <a:pt x="2" y="2361"/>
                    <a:pt x="3" y="2429"/>
                    <a:pt x="9" y="2498"/>
                  </a:cubicBezTo>
                  <a:cubicBezTo>
                    <a:pt x="229" y="2259"/>
                    <a:pt x="484" y="2015"/>
                    <a:pt x="768" y="1813"/>
                  </a:cubicBezTo>
                  <a:cubicBezTo>
                    <a:pt x="1182" y="1518"/>
                    <a:pt x="1653" y="1305"/>
                    <a:pt x="2157" y="1305"/>
                  </a:cubicBezTo>
                  <a:cubicBezTo>
                    <a:pt x="2389" y="1305"/>
                    <a:pt x="2628" y="1350"/>
                    <a:pt x="2871" y="1453"/>
                  </a:cubicBezTo>
                  <a:cubicBezTo>
                    <a:pt x="3004" y="1216"/>
                    <a:pt x="3144" y="987"/>
                    <a:pt x="3288" y="766"/>
                  </a:cubicBezTo>
                  <a:cubicBezTo>
                    <a:pt x="2360" y="374"/>
                    <a:pt x="1445" y="117"/>
                    <a:pt x="7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27"/>
          <p:cNvSpPr/>
          <p:nvPr/>
        </p:nvSpPr>
        <p:spPr>
          <a:xfrm>
            <a:off x="1527152" y="2708950"/>
            <a:ext cx="356100" cy="3561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7260752" y="2708950"/>
            <a:ext cx="356100" cy="3561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
    <p:bg>
      <p:bgPr>
        <a:solidFill>
          <a:schemeClr val="lt2"/>
        </a:solidFill>
      </p:bgPr>
    </p:bg>
    <p:spTree>
      <p:nvGrpSpPr>
        <p:cNvPr id="303" name="Shape 30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2">
    <p:bg>
      <p:bgPr>
        <a:solidFill>
          <a:srgbClr val="FFF2CC"/>
        </a:solidFill>
      </p:bgPr>
    </p:bg>
    <p:spTree>
      <p:nvGrpSpPr>
        <p:cNvPr id="304" name="Shape 30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2_1">
    <p:bg>
      <p:bgPr>
        <a:solidFill>
          <a:srgbClr val="462B56"/>
        </a:solidFill>
      </p:bgPr>
    </p:bg>
    <p:spTree>
      <p:nvGrpSpPr>
        <p:cNvPr id="305" name="Shape 30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2"/>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Helvetica Neue"/>
              <a:buNone/>
              <a:defRPr>
                <a:latin typeface="Helvetica Neue"/>
                <a:ea typeface="Helvetica Neue"/>
                <a:cs typeface="Helvetica Neue"/>
                <a:sym typeface="Helvetica Neu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subTitle"/>
          </p:nvPr>
        </p:nvSpPr>
        <p:spPr>
          <a:xfrm>
            <a:off x="713225" y="1148225"/>
            <a:ext cx="7717500" cy="345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Dosis"/>
              <a:buNone/>
              <a:defRPr sz="1200">
                <a:latin typeface="Dosis"/>
                <a:ea typeface="Dosis"/>
                <a:cs typeface="Dosis"/>
                <a:sym typeface="Dosi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6" name="Google Shape;26;p4"/>
          <p:cNvSpPr/>
          <p:nvPr/>
        </p:nvSpPr>
        <p:spPr>
          <a:xfrm rot="5400000">
            <a:off x="-130625" y="-24042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flipH="1" rot="-5400000">
            <a:off x="7468500" y="-24042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2"/>
        </a:solid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5"/>
          <p:cNvSpPr txBox="1"/>
          <p:nvPr>
            <p:ph idx="1" type="subTitle"/>
          </p:nvPr>
        </p:nvSpPr>
        <p:spPr>
          <a:xfrm>
            <a:off x="713225" y="1289075"/>
            <a:ext cx="3700200" cy="331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Font typeface="Dosis"/>
              <a:buNone/>
              <a:defRPr sz="1300">
                <a:latin typeface="Dosis"/>
                <a:ea typeface="Dosis"/>
                <a:cs typeface="Dosis"/>
                <a:sym typeface="Dosis"/>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31" name="Google Shape;31;p5"/>
          <p:cNvSpPr txBox="1"/>
          <p:nvPr>
            <p:ph idx="2" type="subTitle"/>
          </p:nvPr>
        </p:nvSpPr>
        <p:spPr>
          <a:xfrm>
            <a:off x="4730525" y="1289075"/>
            <a:ext cx="3700200" cy="331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Font typeface="Dosis"/>
              <a:buNone/>
              <a:defRPr sz="1300">
                <a:latin typeface="Dosis"/>
                <a:ea typeface="Dosis"/>
                <a:cs typeface="Dosis"/>
                <a:sym typeface="Dosis"/>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32" name="Google Shape;32;p5"/>
          <p:cNvSpPr/>
          <p:nvPr/>
        </p:nvSpPr>
        <p:spPr>
          <a:xfrm flipH="1" rot="-5400000">
            <a:off x="7468500" y="-240425"/>
            <a:ext cx="1782588" cy="1980668"/>
          </a:xfrm>
          <a:custGeom>
            <a:rect b="b" l="l" r="r" t="t"/>
            <a:pathLst>
              <a:path extrusionOk="0" h="31528" w="28375">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rot="5400000">
            <a:off x="3286571" y="-1147652"/>
            <a:ext cx="3818852" cy="10877606"/>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2"/>
        </a:solidFill>
      </p:bgPr>
    </p:bg>
    <p:spTree>
      <p:nvGrpSpPr>
        <p:cNvPr id="34" name="Shape 34"/>
        <p:cNvGrpSpPr/>
        <p:nvPr/>
      </p:nvGrpSpPr>
      <p:grpSpPr>
        <a:xfrm>
          <a:off x="0" y="0"/>
          <a:ext cx="0" cy="0"/>
          <a:chOff x="0" y="0"/>
          <a:chExt cx="0" cy="0"/>
        </a:xfrm>
      </p:grpSpPr>
      <p:sp>
        <p:nvSpPr>
          <p:cNvPr id="35" name="Google Shape;35;p6"/>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6"/>
          <p:cNvSpPr/>
          <p:nvPr/>
        </p:nvSpPr>
        <p:spPr>
          <a:xfrm flipH="1" rot="-5400000">
            <a:off x="1856571" y="-1116327"/>
            <a:ext cx="3818852" cy="10877606"/>
          </a:xfrm>
          <a:custGeom>
            <a:rect b="b" l="l" r="r" t="t"/>
            <a:pathLst>
              <a:path extrusionOk="0" h="65588" w="28704">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37" name="Shape 37"/>
        <p:cNvGrpSpPr/>
        <p:nvPr/>
      </p:nvGrpSpPr>
      <p:grpSpPr>
        <a:xfrm>
          <a:off x="0" y="0"/>
          <a:ext cx="0" cy="0"/>
          <a:chOff x="0" y="0"/>
          <a:chExt cx="0" cy="0"/>
        </a:xfrm>
      </p:grpSpPr>
      <p:sp>
        <p:nvSpPr>
          <p:cNvPr id="38" name="Google Shape;38;p7"/>
          <p:cNvSpPr txBox="1"/>
          <p:nvPr>
            <p:ph type="title"/>
          </p:nvPr>
        </p:nvSpPr>
        <p:spPr>
          <a:xfrm>
            <a:off x="4572000" y="1479550"/>
            <a:ext cx="3858900" cy="478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Font typeface="Bevan"/>
              <a:buNone/>
              <a:defRPr>
                <a:latin typeface="Bevan"/>
                <a:ea typeface="Bevan"/>
                <a:cs typeface="Bevan"/>
                <a:sym typeface="Bevan"/>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39" name="Google Shape;39;p7"/>
          <p:cNvSpPr txBox="1"/>
          <p:nvPr>
            <p:ph idx="1" type="subTitle"/>
          </p:nvPr>
        </p:nvSpPr>
        <p:spPr>
          <a:xfrm>
            <a:off x="4572000" y="1957750"/>
            <a:ext cx="3858900" cy="86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Dosis"/>
              <a:buNone/>
              <a:defRPr sz="1600">
                <a:latin typeface="Dosis"/>
                <a:ea typeface="Dosis"/>
                <a:cs typeface="Dosis"/>
                <a:sym typeface="Dosis"/>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40" name="Google Shape;40;p7"/>
          <p:cNvSpPr/>
          <p:nvPr/>
        </p:nvSpPr>
        <p:spPr>
          <a:xfrm rot="3377950">
            <a:off x="4887814" y="-1238852"/>
            <a:ext cx="2966427" cy="2973492"/>
          </a:xfrm>
          <a:custGeom>
            <a:rect b="b" l="l" r="r" t="t"/>
            <a:pathLst>
              <a:path extrusionOk="0" h="8861" w="8840">
                <a:moveTo>
                  <a:pt x="5139" y="1"/>
                </a:moveTo>
                <a:cubicBezTo>
                  <a:pt x="4736" y="1"/>
                  <a:pt x="4334" y="100"/>
                  <a:pt x="3967" y="271"/>
                </a:cubicBezTo>
                <a:cubicBezTo>
                  <a:pt x="3960" y="274"/>
                  <a:pt x="3952" y="279"/>
                  <a:pt x="3945" y="282"/>
                </a:cubicBezTo>
                <a:cubicBezTo>
                  <a:pt x="3941" y="280"/>
                  <a:pt x="3936" y="279"/>
                  <a:pt x="3930" y="279"/>
                </a:cubicBezTo>
                <a:cubicBezTo>
                  <a:pt x="3926" y="279"/>
                  <a:pt x="3922" y="280"/>
                  <a:pt x="3919" y="280"/>
                </a:cubicBezTo>
                <a:cubicBezTo>
                  <a:pt x="3641" y="319"/>
                  <a:pt x="3396" y="474"/>
                  <a:pt x="3174" y="638"/>
                </a:cubicBezTo>
                <a:cubicBezTo>
                  <a:pt x="2936" y="818"/>
                  <a:pt x="2720" y="1026"/>
                  <a:pt x="2507" y="1237"/>
                </a:cubicBezTo>
                <a:cubicBezTo>
                  <a:pt x="2270" y="1473"/>
                  <a:pt x="2082" y="1737"/>
                  <a:pt x="1907" y="2021"/>
                </a:cubicBezTo>
                <a:cubicBezTo>
                  <a:pt x="1770" y="2242"/>
                  <a:pt x="1614" y="2456"/>
                  <a:pt x="1501" y="2692"/>
                </a:cubicBezTo>
                <a:cubicBezTo>
                  <a:pt x="1399" y="2907"/>
                  <a:pt x="1315" y="3356"/>
                  <a:pt x="1644" y="3356"/>
                </a:cubicBezTo>
                <a:cubicBezTo>
                  <a:pt x="1662" y="3356"/>
                  <a:pt x="1681" y="3355"/>
                  <a:pt x="1702" y="3352"/>
                </a:cubicBezTo>
                <a:cubicBezTo>
                  <a:pt x="2050" y="3303"/>
                  <a:pt x="2383" y="3058"/>
                  <a:pt x="2673" y="2874"/>
                </a:cubicBezTo>
                <a:cubicBezTo>
                  <a:pt x="2914" y="2723"/>
                  <a:pt x="3154" y="2580"/>
                  <a:pt x="3413" y="2461"/>
                </a:cubicBezTo>
                <a:cubicBezTo>
                  <a:pt x="3490" y="2425"/>
                  <a:pt x="3642" y="2342"/>
                  <a:pt x="3753" y="2342"/>
                </a:cubicBezTo>
                <a:cubicBezTo>
                  <a:pt x="3776" y="2342"/>
                  <a:pt x="3798" y="2346"/>
                  <a:pt x="3817" y="2354"/>
                </a:cubicBezTo>
                <a:cubicBezTo>
                  <a:pt x="3941" y="2413"/>
                  <a:pt x="3641" y="2837"/>
                  <a:pt x="3600" y="2889"/>
                </a:cubicBezTo>
                <a:cubicBezTo>
                  <a:pt x="3415" y="3128"/>
                  <a:pt x="3174" y="3322"/>
                  <a:pt x="2941" y="3513"/>
                </a:cubicBezTo>
                <a:cubicBezTo>
                  <a:pt x="2704" y="3708"/>
                  <a:pt x="2477" y="3912"/>
                  <a:pt x="2257" y="4127"/>
                </a:cubicBezTo>
                <a:cubicBezTo>
                  <a:pt x="1770" y="4599"/>
                  <a:pt x="1351" y="5134"/>
                  <a:pt x="981" y="5699"/>
                </a:cubicBezTo>
                <a:cubicBezTo>
                  <a:pt x="592" y="6295"/>
                  <a:pt x="331" y="6979"/>
                  <a:pt x="182" y="7673"/>
                </a:cubicBezTo>
                <a:cubicBezTo>
                  <a:pt x="137" y="7884"/>
                  <a:pt x="75" y="8094"/>
                  <a:pt x="43" y="8309"/>
                </a:cubicBezTo>
                <a:cubicBezTo>
                  <a:pt x="21" y="8455"/>
                  <a:pt x="0" y="8631"/>
                  <a:pt x="79" y="8764"/>
                </a:cubicBezTo>
                <a:cubicBezTo>
                  <a:pt x="122" y="8835"/>
                  <a:pt x="191" y="8861"/>
                  <a:pt x="264" y="8861"/>
                </a:cubicBezTo>
                <a:cubicBezTo>
                  <a:pt x="328" y="8861"/>
                  <a:pt x="396" y="8841"/>
                  <a:pt x="452" y="8816"/>
                </a:cubicBezTo>
                <a:cubicBezTo>
                  <a:pt x="726" y="8694"/>
                  <a:pt x="982" y="8500"/>
                  <a:pt x="1225" y="8325"/>
                </a:cubicBezTo>
                <a:cubicBezTo>
                  <a:pt x="1750" y="7954"/>
                  <a:pt x="2241" y="7539"/>
                  <a:pt x="2733" y="7128"/>
                </a:cubicBezTo>
                <a:cubicBezTo>
                  <a:pt x="3243" y="6706"/>
                  <a:pt x="3757" y="6289"/>
                  <a:pt x="4312" y="5926"/>
                </a:cubicBezTo>
                <a:cubicBezTo>
                  <a:pt x="4586" y="5747"/>
                  <a:pt x="4870" y="5585"/>
                  <a:pt x="5164" y="5443"/>
                </a:cubicBezTo>
                <a:cubicBezTo>
                  <a:pt x="5189" y="5430"/>
                  <a:pt x="5343" y="5337"/>
                  <a:pt x="5403" y="5337"/>
                </a:cubicBezTo>
                <a:cubicBezTo>
                  <a:pt x="5412" y="5337"/>
                  <a:pt x="5420" y="5339"/>
                  <a:pt x="5424" y="5345"/>
                </a:cubicBezTo>
                <a:cubicBezTo>
                  <a:pt x="5454" y="5392"/>
                  <a:pt x="5427" y="5504"/>
                  <a:pt x="5424" y="5555"/>
                </a:cubicBezTo>
                <a:cubicBezTo>
                  <a:pt x="5413" y="5721"/>
                  <a:pt x="5438" y="5901"/>
                  <a:pt x="5568" y="6018"/>
                </a:cubicBezTo>
                <a:cubicBezTo>
                  <a:pt x="5624" y="6069"/>
                  <a:pt x="5691" y="6088"/>
                  <a:pt x="5761" y="6088"/>
                </a:cubicBezTo>
                <a:cubicBezTo>
                  <a:pt x="5827" y="6088"/>
                  <a:pt x="5894" y="6071"/>
                  <a:pt x="5955" y="6046"/>
                </a:cubicBezTo>
                <a:cubicBezTo>
                  <a:pt x="6289" y="5906"/>
                  <a:pt x="6553" y="5598"/>
                  <a:pt x="6793" y="5339"/>
                </a:cubicBezTo>
                <a:cubicBezTo>
                  <a:pt x="6968" y="5150"/>
                  <a:pt x="7106" y="4927"/>
                  <a:pt x="7269" y="4727"/>
                </a:cubicBezTo>
                <a:cubicBezTo>
                  <a:pt x="7497" y="4449"/>
                  <a:pt x="7743" y="4184"/>
                  <a:pt x="7985" y="3917"/>
                </a:cubicBezTo>
                <a:cubicBezTo>
                  <a:pt x="8197" y="3681"/>
                  <a:pt x="8404" y="3432"/>
                  <a:pt x="8579" y="3166"/>
                </a:cubicBezTo>
                <a:cubicBezTo>
                  <a:pt x="8656" y="3046"/>
                  <a:pt x="8840" y="2746"/>
                  <a:pt x="8631" y="2652"/>
                </a:cubicBezTo>
                <a:cubicBezTo>
                  <a:pt x="8590" y="2633"/>
                  <a:pt x="8546" y="2626"/>
                  <a:pt x="8499" y="2626"/>
                </a:cubicBezTo>
                <a:cubicBezTo>
                  <a:pt x="8375" y="2626"/>
                  <a:pt x="8238" y="2676"/>
                  <a:pt x="8127" y="2691"/>
                </a:cubicBezTo>
                <a:cubicBezTo>
                  <a:pt x="7944" y="2714"/>
                  <a:pt x="7762" y="2746"/>
                  <a:pt x="7580" y="2774"/>
                </a:cubicBezTo>
                <a:cubicBezTo>
                  <a:pt x="7335" y="2810"/>
                  <a:pt x="7075" y="2850"/>
                  <a:pt x="6819" y="2850"/>
                </a:cubicBezTo>
                <a:cubicBezTo>
                  <a:pt x="6654" y="2850"/>
                  <a:pt x="6490" y="2833"/>
                  <a:pt x="6334" y="2789"/>
                </a:cubicBezTo>
                <a:cubicBezTo>
                  <a:pt x="6175" y="2743"/>
                  <a:pt x="6034" y="2647"/>
                  <a:pt x="5977" y="2487"/>
                </a:cubicBezTo>
                <a:cubicBezTo>
                  <a:pt x="5913" y="2301"/>
                  <a:pt x="5958" y="2075"/>
                  <a:pt x="6000" y="1890"/>
                </a:cubicBezTo>
                <a:cubicBezTo>
                  <a:pt x="6088" y="1510"/>
                  <a:pt x="6276" y="1145"/>
                  <a:pt x="6301" y="752"/>
                </a:cubicBezTo>
                <a:cubicBezTo>
                  <a:pt x="6327" y="353"/>
                  <a:pt x="6031" y="145"/>
                  <a:pt x="5674" y="62"/>
                </a:cubicBezTo>
                <a:cubicBezTo>
                  <a:pt x="5497" y="20"/>
                  <a:pt x="5318" y="1"/>
                  <a:pt x="5139" y="1"/>
                </a:cubicBez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rot="-5400000">
            <a:off x="2196116" y="-1289368"/>
            <a:ext cx="4018751" cy="9877034"/>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713225" y="743900"/>
            <a:ext cx="4958100" cy="859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Font typeface="Bevan"/>
              <a:buNone/>
              <a:defRPr>
                <a:latin typeface="Bevan"/>
                <a:ea typeface="Bevan"/>
                <a:cs typeface="Bevan"/>
                <a:sym typeface="Bevan"/>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idx="1" type="subTitle"/>
          </p:nvPr>
        </p:nvSpPr>
        <p:spPr>
          <a:xfrm>
            <a:off x="4926575" y="1289075"/>
            <a:ext cx="3504300" cy="19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7" name="Google Shape;47;p9"/>
          <p:cNvSpPr txBox="1"/>
          <p:nvPr>
            <p:ph type="title"/>
          </p:nvPr>
        </p:nvSpPr>
        <p:spPr>
          <a:xfrm>
            <a:off x="713225" y="1862400"/>
            <a:ext cx="3653400" cy="478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Font typeface="Bevan"/>
              <a:buNone/>
              <a:defRPr>
                <a:latin typeface="Bevan"/>
                <a:ea typeface="Bevan"/>
                <a:cs typeface="Bevan"/>
                <a:sym typeface="Bevan"/>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48" name="Google Shape;48;p9"/>
          <p:cNvSpPr txBox="1"/>
          <p:nvPr>
            <p:ph idx="2" type="subTitle"/>
          </p:nvPr>
        </p:nvSpPr>
        <p:spPr>
          <a:xfrm>
            <a:off x="713225" y="2340600"/>
            <a:ext cx="3653400" cy="9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osis"/>
              <a:buNone/>
              <a:defRPr sz="1600">
                <a:latin typeface="Dosis"/>
                <a:ea typeface="Dosis"/>
                <a:cs typeface="Dosis"/>
                <a:sym typeface="Dosi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9" name="Google Shape;49;p9"/>
          <p:cNvSpPr/>
          <p:nvPr/>
        </p:nvSpPr>
        <p:spPr>
          <a:xfrm flipH="1" rot="5400000">
            <a:off x="2875291" y="-1310893"/>
            <a:ext cx="4018751" cy="9877034"/>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50" name="Shape 50"/>
        <p:cNvGrpSpPr/>
        <p:nvPr/>
      </p:nvGrpSpPr>
      <p:grpSpPr>
        <a:xfrm>
          <a:off x="0" y="0"/>
          <a:ext cx="0" cy="0"/>
          <a:chOff x="0" y="0"/>
          <a:chExt cx="0" cy="0"/>
        </a:xfrm>
      </p:grpSpPr>
      <p:sp>
        <p:nvSpPr>
          <p:cNvPr id="51" name="Google Shape;51;p10"/>
          <p:cNvSpPr/>
          <p:nvPr/>
        </p:nvSpPr>
        <p:spPr>
          <a:xfrm>
            <a:off x="-320825" y="-374325"/>
            <a:ext cx="2254819" cy="5579085"/>
          </a:xfrm>
          <a:custGeom>
            <a:rect b="b" l="l" r="r" t="t"/>
            <a:pathLst>
              <a:path extrusionOk="0" h="65590" w="28375">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rgbClr val="462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25"/>
            <a:ext cx="7717500" cy="47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2CC"/>
              </a:buClr>
              <a:buSzPts val="2800"/>
              <a:buFont typeface="Montserrat"/>
              <a:buNone/>
              <a:defRPr b="1" sz="2800">
                <a:solidFill>
                  <a:srgbClr val="FFF2CC"/>
                </a:solidFill>
                <a:latin typeface="Montserrat"/>
                <a:ea typeface="Montserrat"/>
                <a:cs typeface="Montserrat"/>
                <a:sym typeface="Montserrat"/>
              </a:defRPr>
            </a:lvl1pPr>
            <a:lvl2pPr lvl="1" rtl="0" algn="ctr">
              <a:spcBef>
                <a:spcPts val="0"/>
              </a:spcBef>
              <a:spcAft>
                <a:spcPts val="0"/>
              </a:spcAft>
              <a:buClr>
                <a:schemeClr val="dk1"/>
              </a:buClr>
              <a:buSzPts val="2800"/>
              <a:buNone/>
              <a:defRPr sz="2800">
                <a:solidFill>
                  <a:schemeClr val="dk1"/>
                </a:solidFill>
              </a:defRPr>
            </a:lvl2pPr>
            <a:lvl3pPr lvl="2" rtl="0" algn="ctr">
              <a:spcBef>
                <a:spcPts val="0"/>
              </a:spcBef>
              <a:spcAft>
                <a:spcPts val="0"/>
              </a:spcAft>
              <a:buClr>
                <a:schemeClr val="dk1"/>
              </a:buClr>
              <a:buSzPts val="2800"/>
              <a:buNone/>
              <a:defRPr sz="2800">
                <a:solidFill>
                  <a:schemeClr val="dk1"/>
                </a:solidFill>
              </a:defRPr>
            </a:lvl3pPr>
            <a:lvl4pPr lvl="3" rtl="0" algn="ctr">
              <a:spcBef>
                <a:spcPts val="0"/>
              </a:spcBef>
              <a:spcAft>
                <a:spcPts val="0"/>
              </a:spcAft>
              <a:buClr>
                <a:schemeClr val="dk1"/>
              </a:buClr>
              <a:buSzPts val="2800"/>
              <a:buNone/>
              <a:defRPr sz="2800">
                <a:solidFill>
                  <a:schemeClr val="dk1"/>
                </a:solidFill>
              </a:defRPr>
            </a:lvl4pPr>
            <a:lvl5pPr lvl="4" rtl="0" algn="ctr">
              <a:spcBef>
                <a:spcPts val="0"/>
              </a:spcBef>
              <a:spcAft>
                <a:spcPts val="0"/>
              </a:spcAft>
              <a:buClr>
                <a:schemeClr val="dk1"/>
              </a:buClr>
              <a:buSzPts val="2800"/>
              <a:buNone/>
              <a:defRPr sz="2800">
                <a:solidFill>
                  <a:schemeClr val="dk1"/>
                </a:solidFill>
              </a:defRPr>
            </a:lvl5pPr>
            <a:lvl6pPr lvl="5" rtl="0" algn="ctr">
              <a:spcBef>
                <a:spcPts val="0"/>
              </a:spcBef>
              <a:spcAft>
                <a:spcPts val="0"/>
              </a:spcAft>
              <a:buClr>
                <a:schemeClr val="dk1"/>
              </a:buClr>
              <a:buSzPts val="2800"/>
              <a:buNone/>
              <a:defRPr sz="2800">
                <a:solidFill>
                  <a:schemeClr val="dk1"/>
                </a:solidFill>
              </a:defRPr>
            </a:lvl6pPr>
            <a:lvl7pPr lvl="6" rtl="0" algn="ctr">
              <a:spcBef>
                <a:spcPts val="0"/>
              </a:spcBef>
              <a:spcAft>
                <a:spcPts val="0"/>
              </a:spcAft>
              <a:buClr>
                <a:schemeClr val="dk1"/>
              </a:buClr>
              <a:buSzPts val="2800"/>
              <a:buNone/>
              <a:defRPr sz="2800">
                <a:solidFill>
                  <a:schemeClr val="dk1"/>
                </a:solidFill>
              </a:defRPr>
            </a:lvl7pPr>
            <a:lvl8pPr lvl="7" rtl="0" algn="ctr">
              <a:spcBef>
                <a:spcPts val="0"/>
              </a:spcBef>
              <a:spcAft>
                <a:spcPts val="0"/>
              </a:spcAft>
              <a:buClr>
                <a:schemeClr val="dk1"/>
              </a:buClr>
              <a:buSzPts val="2800"/>
              <a:buNone/>
              <a:defRPr sz="2800">
                <a:solidFill>
                  <a:schemeClr val="dk1"/>
                </a:solidFill>
              </a:defRPr>
            </a:lvl8pPr>
            <a:lvl9pPr lvl="8" rtl="0" algn="ctr">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250" y="118302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Gill Sans"/>
              <a:buChar char="●"/>
              <a:defRPr sz="1800">
                <a:solidFill>
                  <a:schemeClr val="lt1"/>
                </a:solidFill>
                <a:latin typeface="Gill Sans"/>
                <a:ea typeface="Gill Sans"/>
                <a:cs typeface="Gill Sans"/>
                <a:sym typeface="Gill Sans"/>
              </a:defRPr>
            </a:lvl1pPr>
            <a:lvl2pPr indent="-317500" lvl="1" marL="914400">
              <a:lnSpc>
                <a:spcPct val="115000"/>
              </a:lnSpc>
              <a:spcBef>
                <a:spcPts val="1600"/>
              </a:spcBef>
              <a:spcAft>
                <a:spcPts val="0"/>
              </a:spcAft>
              <a:buClr>
                <a:schemeClr val="lt1"/>
              </a:buClr>
              <a:buSzPts val="1400"/>
              <a:buFont typeface="Gill Sans"/>
              <a:buChar char="○"/>
              <a:defRPr>
                <a:solidFill>
                  <a:schemeClr val="lt1"/>
                </a:solidFill>
                <a:latin typeface="Gill Sans"/>
                <a:ea typeface="Gill Sans"/>
                <a:cs typeface="Gill Sans"/>
                <a:sym typeface="Gill Sans"/>
              </a:defRPr>
            </a:lvl2pPr>
            <a:lvl3pPr indent="-317500" lvl="2" marL="1371600">
              <a:lnSpc>
                <a:spcPct val="115000"/>
              </a:lnSpc>
              <a:spcBef>
                <a:spcPts val="1600"/>
              </a:spcBef>
              <a:spcAft>
                <a:spcPts val="0"/>
              </a:spcAft>
              <a:buClr>
                <a:schemeClr val="lt1"/>
              </a:buClr>
              <a:buSzPts val="1400"/>
              <a:buFont typeface="Gill Sans"/>
              <a:buChar char="■"/>
              <a:defRPr>
                <a:solidFill>
                  <a:schemeClr val="lt1"/>
                </a:solidFill>
                <a:latin typeface="Gill Sans"/>
                <a:ea typeface="Gill Sans"/>
                <a:cs typeface="Gill Sans"/>
                <a:sym typeface="Gill Sans"/>
              </a:defRPr>
            </a:lvl3pPr>
            <a:lvl4pPr indent="-317500" lvl="3" marL="1828800">
              <a:lnSpc>
                <a:spcPct val="115000"/>
              </a:lnSpc>
              <a:spcBef>
                <a:spcPts val="1600"/>
              </a:spcBef>
              <a:spcAft>
                <a:spcPts val="0"/>
              </a:spcAft>
              <a:buClr>
                <a:schemeClr val="lt1"/>
              </a:buClr>
              <a:buSzPts val="1400"/>
              <a:buFont typeface="Gill Sans"/>
              <a:buChar char="●"/>
              <a:defRPr>
                <a:solidFill>
                  <a:schemeClr val="lt1"/>
                </a:solidFill>
                <a:latin typeface="Gill Sans"/>
                <a:ea typeface="Gill Sans"/>
                <a:cs typeface="Gill Sans"/>
                <a:sym typeface="Gill Sans"/>
              </a:defRPr>
            </a:lvl4pPr>
            <a:lvl5pPr indent="-317500" lvl="4" marL="2286000">
              <a:lnSpc>
                <a:spcPct val="115000"/>
              </a:lnSpc>
              <a:spcBef>
                <a:spcPts val="1600"/>
              </a:spcBef>
              <a:spcAft>
                <a:spcPts val="0"/>
              </a:spcAft>
              <a:buClr>
                <a:schemeClr val="lt1"/>
              </a:buClr>
              <a:buSzPts val="1400"/>
              <a:buFont typeface="Gill Sans"/>
              <a:buChar char="○"/>
              <a:defRPr>
                <a:solidFill>
                  <a:schemeClr val="lt1"/>
                </a:solidFill>
                <a:latin typeface="Gill Sans"/>
                <a:ea typeface="Gill Sans"/>
                <a:cs typeface="Gill Sans"/>
                <a:sym typeface="Gill Sans"/>
              </a:defRPr>
            </a:lvl5pPr>
            <a:lvl6pPr indent="-317500" lvl="5" marL="2743200">
              <a:lnSpc>
                <a:spcPct val="115000"/>
              </a:lnSpc>
              <a:spcBef>
                <a:spcPts val="1600"/>
              </a:spcBef>
              <a:spcAft>
                <a:spcPts val="0"/>
              </a:spcAft>
              <a:buClr>
                <a:schemeClr val="lt1"/>
              </a:buClr>
              <a:buSzPts val="1400"/>
              <a:buFont typeface="Gill Sans"/>
              <a:buChar char="■"/>
              <a:defRPr>
                <a:solidFill>
                  <a:schemeClr val="lt1"/>
                </a:solidFill>
                <a:latin typeface="Gill Sans"/>
                <a:ea typeface="Gill Sans"/>
                <a:cs typeface="Gill Sans"/>
                <a:sym typeface="Gill Sans"/>
              </a:defRPr>
            </a:lvl6pPr>
            <a:lvl7pPr indent="-317500" lvl="6" marL="3200400">
              <a:lnSpc>
                <a:spcPct val="115000"/>
              </a:lnSpc>
              <a:spcBef>
                <a:spcPts val="1600"/>
              </a:spcBef>
              <a:spcAft>
                <a:spcPts val="0"/>
              </a:spcAft>
              <a:buClr>
                <a:schemeClr val="lt1"/>
              </a:buClr>
              <a:buSzPts val="1400"/>
              <a:buFont typeface="Gill Sans"/>
              <a:buChar char="●"/>
              <a:defRPr>
                <a:solidFill>
                  <a:schemeClr val="lt1"/>
                </a:solidFill>
                <a:latin typeface="Gill Sans"/>
                <a:ea typeface="Gill Sans"/>
                <a:cs typeface="Gill Sans"/>
                <a:sym typeface="Gill Sans"/>
              </a:defRPr>
            </a:lvl7pPr>
            <a:lvl8pPr indent="-317500" lvl="7" marL="3657600">
              <a:lnSpc>
                <a:spcPct val="115000"/>
              </a:lnSpc>
              <a:spcBef>
                <a:spcPts val="1600"/>
              </a:spcBef>
              <a:spcAft>
                <a:spcPts val="0"/>
              </a:spcAft>
              <a:buClr>
                <a:schemeClr val="lt1"/>
              </a:buClr>
              <a:buSzPts val="1400"/>
              <a:buFont typeface="Gill Sans"/>
              <a:buChar char="○"/>
              <a:defRPr>
                <a:solidFill>
                  <a:schemeClr val="lt1"/>
                </a:solidFill>
                <a:latin typeface="Gill Sans"/>
                <a:ea typeface="Gill Sans"/>
                <a:cs typeface="Gill Sans"/>
                <a:sym typeface="Gill Sans"/>
              </a:defRPr>
            </a:lvl8pPr>
            <a:lvl9pPr indent="-317500" lvl="8" marL="4114800">
              <a:lnSpc>
                <a:spcPct val="115000"/>
              </a:lnSpc>
              <a:spcBef>
                <a:spcPts val="1600"/>
              </a:spcBef>
              <a:spcAft>
                <a:spcPts val="1600"/>
              </a:spcAft>
              <a:buClr>
                <a:schemeClr val="lt1"/>
              </a:buClr>
              <a:buSzPts val="1400"/>
              <a:buFont typeface="Gill Sans"/>
              <a:buChar char="■"/>
              <a:defRPr>
                <a:solidFill>
                  <a:schemeClr val="lt1"/>
                </a:solidFill>
                <a:latin typeface="Gill Sans"/>
                <a:ea typeface="Gill Sans"/>
                <a:cs typeface="Gill Sans"/>
                <a:sym typeface="Gill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31"/>
          <p:cNvGrpSpPr/>
          <p:nvPr/>
        </p:nvGrpSpPr>
        <p:grpSpPr>
          <a:xfrm rot="-174032">
            <a:off x="490358" y="2121635"/>
            <a:ext cx="2569384" cy="2515998"/>
            <a:chOff x="-38172725" y="3588000"/>
            <a:chExt cx="318200" cy="316650"/>
          </a:xfrm>
        </p:grpSpPr>
        <p:sp>
          <p:nvSpPr>
            <p:cNvPr id="311" name="Google Shape;311;p3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1"/>
          <p:cNvSpPr txBox="1"/>
          <p:nvPr>
            <p:ph type="ctrTitle"/>
          </p:nvPr>
        </p:nvSpPr>
        <p:spPr>
          <a:xfrm>
            <a:off x="971725" y="1093325"/>
            <a:ext cx="6942600" cy="167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PREDICTING THE </a:t>
            </a:r>
            <a:endParaRPr/>
          </a:p>
          <a:p>
            <a:pPr indent="0" lvl="0" marL="0" rtl="0" algn="r">
              <a:spcBef>
                <a:spcPts val="0"/>
              </a:spcBef>
              <a:spcAft>
                <a:spcPts val="0"/>
              </a:spcAft>
              <a:buNone/>
            </a:pPr>
            <a:r>
              <a:rPr lang="en"/>
              <a:t>NBA DRAFT  </a:t>
            </a:r>
            <a:endParaRPr/>
          </a:p>
        </p:txBody>
      </p:sp>
      <p:sp>
        <p:nvSpPr>
          <p:cNvPr id="320" name="Google Shape;320;p31"/>
          <p:cNvSpPr txBox="1"/>
          <p:nvPr>
            <p:ph idx="1" type="subTitle"/>
          </p:nvPr>
        </p:nvSpPr>
        <p:spPr>
          <a:xfrm>
            <a:off x="3477500" y="2768225"/>
            <a:ext cx="4436700" cy="84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Gill Sans"/>
                <a:ea typeface="Gill Sans"/>
                <a:cs typeface="Gill Sans"/>
                <a:sym typeface="Gill Sans"/>
              </a:rPr>
              <a:t>Team Koolgle: Sid Karia, Kevin Moy, Joyce Li, John Um, and Jessica Wu</a:t>
            </a:r>
            <a:endParaRPr>
              <a:latin typeface="Gill Sans"/>
              <a:ea typeface="Gill Sans"/>
              <a:cs typeface="Gill Sans"/>
              <a:sym typeface="Gill Sans"/>
            </a:endParaRPr>
          </a:p>
        </p:txBody>
      </p:sp>
      <p:grpSp>
        <p:nvGrpSpPr>
          <p:cNvPr id="321" name="Google Shape;321;p31"/>
          <p:cNvGrpSpPr/>
          <p:nvPr/>
        </p:nvGrpSpPr>
        <p:grpSpPr>
          <a:xfrm>
            <a:off x="2365345" y="3179624"/>
            <a:ext cx="1167453" cy="1821974"/>
            <a:chOff x="118125" y="996550"/>
            <a:chExt cx="2276625" cy="3602875"/>
          </a:xfrm>
        </p:grpSpPr>
        <p:sp>
          <p:nvSpPr>
            <p:cNvPr id="322" name="Google Shape;322;p31"/>
            <p:cNvSpPr/>
            <p:nvPr/>
          </p:nvSpPr>
          <p:spPr>
            <a:xfrm>
              <a:off x="1918350" y="3155750"/>
              <a:ext cx="28675" cy="28000"/>
            </a:xfrm>
            <a:custGeom>
              <a:rect b="b" l="l" r="r" t="t"/>
              <a:pathLst>
                <a:path extrusionOk="0" h="1120" w="1147">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1664975" y="3174600"/>
              <a:ext cx="223500" cy="57900"/>
            </a:xfrm>
            <a:custGeom>
              <a:rect b="b" l="l" r="r" t="t"/>
              <a:pathLst>
                <a:path extrusionOk="0" h="2316" w="894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1612725" y="3225125"/>
              <a:ext cx="27900" cy="26800"/>
            </a:xfrm>
            <a:custGeom>
              <a:rect b="b" l="l" r="r" t="t"/>
              <a:pathLst>
                <a:path extrusionOk="0" h="1072" w="1116">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1361825" y="3212700"/>
              <a:ext cx="221200" cy="57700"/>
            </a:xfrm>
            <a:custGeom>
              <a:rect b="b" l="l" r="r" t="t"/>
              <a:pathLst>
                <a:path extrusionOk="0" h="2308" w="8848">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1315025" y="3278950"/>
              <a:ext cx="26850" cy="26800"/>
            </a:xfrm>
            <a:custGeom>
              <a:rect b="b" l="l" r="r" t="t"/>
              <a:pathLst>
                <a:path extrusionOk="0" h="1072" w="1074">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1315075" y="3244550"/>
              <a:ext cx="27200" cy="29675"/>
            </a:xfrm>
            <a:custGeom>
              <a:rect b="b" l="l" r="r" t="t"/>
              <a:pathLst>
                <a:path extrusionOk="0" h="1187" w="1088">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1355050" y="2343825"/>
              <a:ext cx="184950" cy="890050"/>
            </a:xfrm>
            <a:custGeom>
              <a:rect b="b" l="l" r="r" t="t"/>
              <a:pathLst>
                <a:path extrusionOk="0" h="35602" w="7398">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1361675" y="2313900"/>
              <a:ext cx="27400" cy="26625"/>
            </a:xfrm>
            <a:custGeom>
              <a:rect b="b" l="l" r="r" t="t"/>
              <a:pathLst>
                <a:path extrusionOk="0" h="1065" w="1096">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1379300" y="2287900"/>
              <a:ext cx="26675" cy="30375"/>
            </a:xfrm>
            <a:custGeom>
              <a:rect b="b" l="l" r="r" t="t"/>
              <a:pathLst>
                <a:path extrusionOk="0" h="1215" w="1067">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1397900" y="1978050"/>
              <a:ext cx="107200" cy="278950"/>
            </a:xfrm>
            <a:custGeom>
              <a:rect b="b" l="l" r="r" t="t"/>
              <a:pathLst>
                <a:path extrusionOk="0" h="11158" w="4288">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1477375" y="1914925"/>
              <a:ext cx="27075" cy="30125"/>
            </a:xfrm>
            <a:custGeom>
              <a:rect b="b" l="l" r="r" t="t"/>
              <a:pathLst>
                <a:path extrusionOk="0" h="1205" w="1083">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1478625" y="1899925"/>
              <a:ext cx="28950" cy="29275"/>
            </a:xfrm>
            <a:custGeom>
              <a:rect b="b" l="l" r="r" t="t"/>
              <a:pathLst>
                <a:path extrusionOk="0" h="1171" w="1158">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1527825" y="1824200"/>
              <a:ext cx="80425" cy="68150"/>
            </a:xfrm>
            <a:custGeom>
              <a:rect b="b" l="l" r="r" t="t"/>
              <a:pathLst>
                <a:path extrusionOk="0" h="2726" w="3217">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1616800" y="1775675"/>
              <a:ext cx="31700" cy="28075"/>
            </a:xfrm>
            <a:custGeom>
              <a:rect b="b" l="l" r="r" t="t"/>
              <a:pathLst>
                <a:path extrusionOk="0" h="1123" w="1268">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1676425" y="1208875"/>
              <a:ext cx="589225" cy="564775"/>
            </a:xfrm>
            <a:custGeom>
              <a:rect b="b" l="l" r="r" t="t"/>
              <a:pathLst>
                <a:path extrusionOk="0" h="22591" w="23569">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2212775" y="1154725"/>
              <a:ext cx="25000" cy="29700"/>
            </a:xfrm>
            <a:custGeom>
              <a:rect b="b" l="l" r="r" t="t"/>
              <a:pathLst>
                <a:path extrusionOk="0" h="1188" w="100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2215200" y="1090525"/>
              <a:ext cx="23750" cy="31325"/>
            </a:xfrm>
            <a:custGeom>
              <a:rect b="b" l="l" r="r" t="t"/>
              <a:pathLst>
                <a:path extrusionOk="0" h="1253" w="95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2172750" y="1071225"/>
              <a:ext cx="30575" cy="25850"/>
            </a:xfrm>
            <a:custGeom>
              <a:rect b="b" l="l" r="r" t="t"/>
              <a:pathLst>
                <a:path extrusionOk="0" h="1034" w="1223">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1831500" y="996550"/>
              <a:ext cx="327025" cy="394775"/>
            </a:xfrm>
            <a:custGeom>
              <a:rect b="b" l="l" r="r" t="t"/>
              <a:pathLst>
                <a:path extrusionOk="0" h="15791" w="13081">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2013425" y="1379525"/>
              <a:ext cx="27725" cy="24225"/>
            </a:xfrm>
            <a:custGeom>
              <a:rect b="b" l="l" r="r" t="t"/>
              <a:pathLst>
                <a:path extrusionOk="0" h="969" w="1109">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1370775" y="1390750"/>
              <a:ext cx="611150" cy="292350"/>
            </a:xfrm>
            <a:custGeom>
              <a:rect b="b" l="l" r="r" t="t"/>
              <a:pathLst>
                <a:path extrusionOk="0" h="11694" w="24446">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1314550" y="1675400"/>
              <a:ext cx="27525" cy="26825"/>
            </a:xfrm>
            <a:custGeom>
              <a:rect b="b" l="l" r="r" t="t"/>
              <a:pathLst>
                <a:path extrusionOk="0" h="1073" w="1101">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1004050" y="1465200"/>
              <a:ext cx="328225" cy="289225"/>
            </a:xfrm>
            <a:custGeom>
              <a:rect b="b" l="l" r="r" t="t"/>
              <a:pathLst>
                <a:path extrusionOk="0" h="11569" w="13129">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1052150" y="1774525"/>
              <a:ext cx="26675" cy="30200"/>
            </a:xfrm>
            <a:custGeom>
              <a:rect b="b" l="l" r="r" t="t"/>
              <a:pathLst>
                <a:path extrusionOk="0" h="1208" w="1067">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882525" y="1818325"/>
              <a:ext cx="151000" cy="244575"/>
            </a:xfrm>
            <a:custGeom>
              <a:rect b="b" l="l" r="r" t="t"/>
              <a:pathLst>
                <a:path extrusionOk="0" h="9783" w="604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890975" y="2095750"/>
              <a:ext cx="26725" cy="30650"/>
            </a:xfrm>
            <a:custGeom>
              <a:rect b="b" l="l" r="r" t="t"/>
              <a:pathLst>
                <a:path extrusionOk="0" h="1226" w="1069">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321250" y="2151225"/>
              <a:ext cx="562725" cy="505175"/>
            </a:xfrm>
            <a:custGeom>
              <a:rect b="b" l="l" r="r" t="t"/>
              <a:pathLst>
                <a:path extrusionOk="0" h="20207" w="22509">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265475" y="2663150"/>
              <a:ext cx="32650" cy="26475"/>
            </a:xfrm>
            <a:custGeom>
              <a:rect b="b" l="l" r="r" t="t"/>
              <a:pathLst>
                <a:path extrusionOk="0" h="1059" w="1306">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145025" y="2695275"/>
              <a:ext cx="92850" cy="53100"/>
            </a:xfrm>
            <a:custGeom>
              <a:rect b="b" l="l" r="r" t="t"/>
              <a:pathLst>
                <a:path extrusionOk="0" h="2124" w="3714">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196175" y="2743000"/>
              <a:ext cx="27975" cy="26125"/>
            </a:xfrm>
            <a:custGeom>
              <a:rect b="b" l="l" r="r" t="t"/>
              <a:pathLst>
                <a:path extrusionOk="0" h="1045" w="1119">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118125" y="2781425"/>
              <a:ext cx="70675" cy="67650"/>
            </a:xfrm>
            <a:custGeom>
              <a:rect b="b" l="l" r="r" t="t"/>
              <a:pathLst>
                <a:path extrusionOk="0" h="2706" w="2827">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130400" y="2864500"/>
              <a:ext cx="27775" cy="29350"/>
            </a:xfrm>
            <a:custGeom>
              <a:rect b="b" l="l" r="r" t="t"/>
              <a:pathLst>
                <a:path extrusionOk="0" h="1174" w="1111">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166800" y="2439400"/>
              <a:ext cx="725800" cy="499700"/>
            </a:xfrm>
            <a:custGeom>
              <a:rect b="b" l="l" r="r" t="t"/>
              <a:pathLst>
                <a:path extrusionOk="0" h="19988" w="29032">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895700" y="2385025"/>
              <a:ext cx="27525" cy="26725"/>
            </a:xfrm>
            <a:custGeom>
              <a:rect b="b" l="l" r="r" t="t"/>
              <a:pathLst>
                <a:path extrusionOk="0" h="1069" w="1101">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705525" y="2448450"/>
              <a:ext cx="221350" cy="606350"/>
            </a:xfrm>
            <a:custGeom>
              <a:rect b="b" l="l" r="r" t="t"/>
              <a:pathLst>
                <a:path extrusionOk="0" h="24254" w="8854">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685500" y="3088475"/>
              <a:ext cx="28700" cy="28200"/>
            </a:xfrm>
            <a:custGeom>
              <a:rect b="b" l="l" r="r" t="t"/>
              <a:pathLst>
                <a:path extrusionOk="0" h="1128" w="1148">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752900" y="3112000"/>
              <a:ext cx="34550" cy="28125"/>
            </a:xfrm>
            <a:custGeom>
              <a:rect b="b" l="l" r="r" t="t"/>
              <a:pathLst>
                <a:path extrusionOk="0" h="1125" w="1382">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818550" y="3154525"/>
              <a:ext cx="27925" cy="27200"/>
            </a:xfrm>
            <a:custGeom>
              <a:rect b="b" l="l" r="r" t="t"/>
              <a:pathLst>
                <a:path extrusionOk="0" h="1088" w="1117">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773650" y="3208275"/>
              <a:ext cx="274950" cy="536475"/>
            </a:xfrm>
            <a:custGeom>
              <a:rect b="b" l="l" r="r" t="t"/>
              <a:pathLst>
                <a:path extrusionOk="0" h="21459" w="10998">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1048650" y="3770875"/>
              <a:ext cx="27325" cy="29725"/>
            </a:xfrm>
            <a:custGeom>
              <a:rect b="b" l="l" r="r" t="t"/>
              <a:pathLst>
                <a:path extrusionOk="0" h="1189" w="1093">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1041625" y="3782175"/>
              <a:ext cx="27325" cy="29275"/>
            </a:xfrm>
            <a:custGeom>
              <a:rect b="b" l="l" r="r" t="t"/>
              <a:pathLst>
                <a:path extrusionOk="0" h="1171" w="1093">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1079650" y="3838950"/>
              <a:ext cx="106900" cy="228150"/>
            </a:xfrm>
            <a:custGeom>
              <a:rect b="b" l="l" r="r" t="t"/>
              <a:pathLst>
                <a:path extrusionOk="0" h="9126" w="4276">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1167150" y="4105350"/>
              <a:ext cx="28025" cy="26800"/>
            </a:xfrm>
            <a:custGeom>
              <a:rect b="b" l="l" r="r" t="t"/>
              <a:pathLst>
                <a:path extrusionOk="0" h="1072" w="1121">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1081475" y="4072750"/>
              <a:ext cx="488175" cy="526675"/>
            </a:xfrm>
            <a:custGeom>
              <a:rect b="b" l="l" r="r" t="t"/>
              <a:pathLst>
                <a:path extrusionOk="0" h="21067" w="19527">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1345500" y="4039175"/>
              <a:ext cx="31100" cy="26225"/>
            </a:xfrm>
            <a:custGeom>
              <a:rect b="b" l="l" r="r" t="t"/>
              <a:pathLst>
                <a:path extrusionOk="0" h="1049" w="1244">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1256075" y="3761850"/>
              <a:ext cx="90675" cy="241600"/>
            </a:xfrm>
            <a:custGeom>
              <a:rect b="b" l="l" r="r" t="t"/>
              <a:pathLst>
                <a:path extrusionOk="0" h="9664" w="3627">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1232150" y="3705425"/>
              <a:ext cx="28875" cy="26725"/>
            </a:xfrm>
            <a:custGeom>
              <a:rect b="b" l="l" r="r" t="t"/>
              <a:pathLst>
                <a:path extrusionOk="0" h="1069" w="1155">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1222650" y="3634625"/>
              <a:ext cx="24525" cy="32325"/>
            </a:xfrm>
            <a:custGeom>
              <a:rect b="b" l="l" r="r" t="t"/>
              <a:pathLst>
                <a:path extrusionOk="0" h="1293" w="981">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1218100" y="3568225"/>
              <a:ext cx="27275" cy="27425"/>
            </a:xfrm>
            <a:custGeom>
              <a:rect b="b" l="l" r="r" t="t"/>
              <a:pathLst>
                <a:path extrusionOk="0" h="1097" w="1091">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1276400" y="3451075"/>
              <a:ext cx="337175" cy="130600"/>
            </a:xfrm>
            <a:custGeom>
              <a:rect b="b" l="l" r="r" t="t"/>
              <a:pathLst>
                <a:path extrusionOk="0" h="5224" w="13487">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1640850" y="3431675"/>
              <a:ext cx="32400" cy="25400"/>
            </a:xfrm>
            <a:custGeom>
              <a:rect b="b" l="l" r="r" t="t"/>
              <a:pathLst>
                <a:path extrusionOk="0" h="1016" w="1296">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1649250" y="3435175"/>
              <a:ext cx="32325" cy="25400"/>
            </a:xfrm>
            <a:custGeom>
              <a:rect b="b" l="l" r="r" t="t"/>
              <a:pathLst>
                <a:path extrusionOk="0" h="1016" w="1293">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1704500" y="3344150"/>
              <a:ext cx="209450" cy="89925"/>
            </a:xfrm>
            <a:custGeom>
              <a:rect b="b" l="l" r="r" t="t"/>
              <a:pathLst>
                <a:path extrusionOk="0" h="3597" w="8378">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1934075" y="3371350"/>
              <a:ext cx="30250" cy="28000"/>
            </a:xfrm>
            <a:custGeom>
              <a:rect b="b" l="l" r="r" t="t"/>
              <a:pathLst>
                <a:path extrusionOk="0" h="1120" w="121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1962400" y="2999000"/>
              <a:ext cx="432350" cy="568775"/>
            </a:xfrm>
            <a:custGeom>
              <a:rect b="b" l="l" r="r" t="t"/>
              <a:pathLst>
                <a:path extrusionOk="0" h="22751" w="17294">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0"/>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Data Cleaning </a:t>
            </a:r>
            <a:endParaRPr>
              <a:latin typeface="Montserrat"/>
              <a:ea typeface="Montserrat"/>
              <a:cs typeface="Montserrat"/>
              <a:sym typeface="Montserrat"/>
            </a:endParaRPr>
          </a:p>
        </p:txBody>
      </p:sp>
      <p:sp>
        <p:nvSpPr>
          <p:cNvPr id="464" name="Google Shape;464;p40"/>
          <p:cNvSpPr txBox="1"/>
          <p:nvPr>
            <p:ph idx="1" type="subTitle"/>
          </p:nvPr>
        </p:nvSpPr>
        <p:spPr>
          <a:xfrm>
            <a:off x="630375" y="1043350"/>
            <a:ext cx="7724100" cy="3809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Some players had to be manually filled in, because of absence of data from realgm source</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t>Giannis </a:t>
            </a:r>
            <a:r>
              <a:rPr lang="en" sz="2000"/>
              <a:t>Antetokounmpo</a:t>
            </a:r>
            <a:r>
              <a:rPr lang="en" sz="2000"/>
              <a:t> did not play in college or any other international leagues</a:t>
            </a:r>
            <a:endParaRPr sz="2000"/>
          </a:p>
          <a:p>
            <a:pPr indent="-355600" lvl="1" marL="914400" rtl="0" algn="l">
              <a:spcBef>
                <a:spcPts val="0"/>
              </a:spcBef>
              <a:spcAft>
                <a:spcPts val="0"/>
              </a:spcAft>
              <a:buSzPts val="2000"/>
              <a:buChar char="○"/>
            </a:pPr>
            <a:r>
              <a:rPr lang="en" sz="2000"/>
              <a:t>Players that simply had no available pre-draft stats at all (e.g. Darius Bazley): needed other sites for stats</a:t>
            </a:r>
            <a:endParaRPr sz="2000"/>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Erroneous data</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1"/>
          <p:cNvSpPr txBox="1"/>
          <p:nvPr>
            <p:ph type="ctrTitle"/>
          </p:nvPr>
        </p:nvSpPr>
        <p:spPr>
          <a:xfrm>
            <a:off x="2405425" y="2110500"/>
            <a:ext cx="6350400" cy="78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DATA EXPLORATION</a:t>
            </a:r>
            <a:endParaRPr sz="4500"/>
          </a:p>
        </p:txBody>
      </p:sp>
      <p:sp>
        <p:nvSpPr>
          <p:cNvPr id="470" name="Google Shape;470;p41"/>
          <p:cNvSpPr txBox="1"/>
          <p:nvPr>
            <p:ph idx="1" type="subTitle"/>
          </p:nvPr>
        </p:nvSpPr>
        <p:spPr>
          <a:xfrm>
            <a:off x="2458450" y="2749800"/>
            <a:ext cx="64002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Early data exploration, feature engineering, dimension reduction, clustering</a:t>
            </a:r>
            <a:endParaRPr/>
          </a:p>
        </p:txBody>
      </p:sp>
      <p:grpSp>
        <p:nvGrpSpPr>
          <p:cNvPr id="471" name="Google Shape;471;p41"/>
          <p:cNvGrpSpPr/>
          <p:nvPr/>
        </p:nvGrpSpPr>
        <p:grpSpPr>
          <a:xfrm>
            <a:off x="638375" y="2186692"/>
            <a:ext cx="1712400" cy="976200"/>
            <a:chOff x="1522025" y="1873317"/>
            <a:chExt cx="1712400" cy="976200"/>
          </a:xfrm>
        </p:grpSpPr>
        <p:sp>
          <p:nvSpPr>
            <p:cNvPr id="472" name="Google Shape;472;p41"/>
            <p:cNvSpPr/>
            <p:nvPr/>
          </p:nvSpPr>
          <p:spPr>
            <a:xfrm>
              <a:off x="1522025" y="1873475"/>
              <a:ext cx="1712400" cy="975900"/>
            </a:xfrm>
            <a:prstGeom prst="roundRect">
              <a:avLst>
                <a:gd fmla="val 16667" name="adj"/>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txBox="1"/>
            <p:nvPr/>
          </p:nvSpPr>
          <p:spPr>
            <a:xfrm>
              <a:off x="1771469" y="1873317"/>
              <a:ext cx="1213500" cy="9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543864"/>
                  </a:solidFill>
                  <a:latin typeface="Montserrat"/>
                  <a:ea typeface="Montserrat"/>
                  <a:cs typeface="Montserrat"/>
                  <a:sym typeface="Montserrat"/>
                </a:rPr>
                <a:t>03</a:t>
              </a:r>
              <a:endParaRPr b="1" sz="5200">
                <a:solidFill>
                  <a:srgbClr val="543864"/>
                </a:solidFill>
                <a:latin typeface="Montserrat"/>
                <a:ea typeface="Montserrat"/>
                <a:cs typeface="Montserrat"/>
                <a:sym typeface="Montserra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2"/>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Early </a:t>
            </a:r>
            <a:r>
              <a:rPr lang="en">
                <a:latin typeface="Montserrat"/>
                <a:ea typeface="Montserrat"/>
                <a:cs typeface="Montserrat"/>
                <a:sym typeface="Montserrat"/>
              </a:rPr>
              <a:t>Data Exploration</a:t>
            </a:r>
            <a:endParaRPr>
              <a:latin typeface="Montserrat"/>
              <a:ea typeface="Montserrat"/>
              <a:cs typeface="Montserrat"/>
              <a:sym typeface="Montserrat"/>
            </a:endParaRPr>
          </a:p>
        </p:txBody>
      </p:sp>
      <p:sp>
        <p:nvSpPr>
          <p:cNvPr id="479" name="Google Shape;479;p42"/>
          <p:cNvSpPr txBox="1"/>
          <p:nvPr>
            <p:ph idx="1" type="subTitle"/>
          </p:nvPr>
        </p:nvSpPr>
        <p:spPr>
          <a:xfrm>
            <a:off x="630375" y="1043350"/>
            <a:ext cx="7724100" cy="318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Positions:</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t>Found that positions were important when looking at metrics such as average pick number per position and average stats per position</a:t>
            </a:r>
            <a:endParaRPr sz="2000"/>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Pick Group</a:t>
            </a:r>
            <a:endParaRPr sz="2000">
              <a:latin typeface="Gill Sans"/>
              <a:ea typeface="Gill Sans"/>
              <a:cs typeface="Gill Sans"/>
              <a:sym typeface="Gill Sans"/>
            </a:endParaRPr>
          </a:p>
          <a:p>
            <a:pPr indent="-355600" lvl="1" marL="914400" rtl="0" algn="l">
              <a:spcBef>
                <a:spcPts val="0"/>
              </a:spcBef>
              <a:spcAft>
                <a:spcPts val="0"/>
              </a:spcAft>
              <a:buSzPts val="2000"/>
              <a:buChar char="○"/>
            </a:pPr>
            <a:r>
              <a:rPr lang="en" sz="2000"/>
              <a:t>Decided it would be easier to divide picks into 3 groups:</a:t>
            </a:r>
            <a:endParaRPr sz="2000"/>
          </a:p>
          <a:p>
            <a:pPr indent="-355600" lvl="2" marL="1371600" rtl="0" algn="l">
              <a:spcBef>
                <a:spcPts val="0"/>
              </a:spcBef>
              <a:spcAft>
                <a:spcPts val="0"/>
              </a:spcAft>
              <a:buSzPts val="2000"/>
              <a:buChar char="■"/>
            </a:pPr>
            <a:r>
              <a:rPr lang="en" sz="2000"/>
              <a:t>Lottery (1-14)</a:t>
            </a:r>
            <a:endParaRPr sz="2000"/>
          </a:p>
          <a:p>
            <a:pPr indent="-355600" lvl="2" marL="1371600" rtl="0" algn="l">
              <a:spcBef>
                <a:spcPts val="0"/>
              </a:spcBef>
              <a:spcAft>
                <a:spcPts val="0"/>
              </a:spcAft>
              <a:buSzPts val="2000"/>
              <a:buChar char="■"/>
            </a:pPr>
            <a:r>
              <a:rPr lang="en" sz="2000"/>
              <a:t>Rest of First Round (15-30)</a:t>
            </a:r>
            <a:endParaRPr sz="2000"/>
          </a:p>
          <a:p>
            <a:pPr indent="-355600" lvl="2" marL="1371600" rtl="0" algn="l">
              <a:spcBef>
                <a:spcPts val="0"/>
              </a:spcBef>
              <a:spcAft>
                <a:spcPts val="0"/>
              </a:spcAft>
              <a:buSzPts val="2000"/>
              <a:buChar char="■"/>
            </a:pPr>
            <a:r>
              <a:rPr lang="en" sz="2000"/>
              <a:t>Second Round (30-60)</a:t>
            </a:r>
            <a:endParaRPr sz="2000"/>
          </a:p>
          <a:p>
            <a:pPr indent="-355600" lvl="1" marL="914400" rtl="0" algn="l">
              <a:spcBef>
                <a:spcPts val="0"/>
              </a:spcBef>
              <a:spcAft>
                <a:spcPts val="0"/>
              </a:spcAft>
              <a:buSzPts val="2000"/>
              <a:buChar char="○"/>
            </a:pPr>
            <a:r>
              <a:rPr lang="en" sz="2000"/>
              <a:t>Prospects similar within pick group so decided to predict pick group and not number</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3"/>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Feature Engineering</a:t>
            </a:r>
            <a:endParaRPr>
              <a:latin typeface="Montserrat"/>
              <a:ea typeface="Montserrat"/>
              <a:cs typeface="Montserrat"/>
              <a:sym typeface="Montserrat"/>
            </a:endParaRPr>
          </a:p>
        </p:txBody>
      </p:sp>
      <p:sp>
        <p:nvSpPr>
          <p:cNvPr id="485" name="Google Shape;485;p43"/>
          <p:cNvSpPr txBox="1"/>
          <p:nvPr>
            <p:ph idx="1" type="subTitle"/>
          </p:nvPr>
        </p:nvSpPr>
        <p:spPr>
          <a:xfrm>
            <a:off x="630375" y="1043350"/>
            <a:ext cx="7724100" cy="318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Height</a:t>
            </a:r>
            <a:r>
              <a:rPr lang="en" sz="2000">
                <a:latin typeface="Gill Sans"/>
                <a:ea typeface="Gill Sans"/>
                <a:cs typeface="Gill Sans"/>
                <a:sym typeface="Gill Sans"/>
              </a:rPr>
              <a:t>:</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t>Hypothesized that height was</a:t>
            </a:r>
            <a:r>
              <a:rPr lang="en" sz="2000"/>
              <a:t> important in the NBA</a:t>
            </a:r>
            <a:endParaRPr sz="2000"/>
          </a:p>
          <a:p>
            <a:pPr indent="-355600" lvl="1" marL="914400" rtl="0" algn="l">
              <a:spcBef>
                <a:spcPts val="0"/>
              </a:spcBef>
              <a:spcAft>
                <a:spcPts val="0"/>
              </a:spcAft>
              <a:buSzPts val="2000"/>
              <a:buChar char="○"/>
            </a:pPr>
            <a:r>
              <a:rPr lang="en" sz="2000"/>
              <a:t>Height by itself doesn’t tell us too much about the players, so created new feature</a:t>
            </a:r>
            <a:endParaRPr sz="2000"/>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Pick Group Height Differential:</a:t>
            </a:r>
            <a:endParaRPr sz="2000">
              <a:latin typeface="Gill Sans"/>
              <a:ea typeface="Gill Sans"/>
              <a:cs typeface="Gill Sans"/>
              <a:sym typeface="Gill Sans"/>
            </a:endParaRPr>
          </a:p>
          <a:p>
            <a:pPr indent="-355600" lvl="1" marL="914400" rtl="0" algn="l">
              <a:spcBef>
                <a:spcPts val="0"/>
              </a:spcBef>
              <a:spcAft>
                <a:spcPts val="0"/>
              </a:spcAft>
              <a:buSzPts val="2000"/>
              <a:buChar char="○"/>
            </a:pPr>
            <a:r>
              <a:rPr lang="en" sz="2000"/>
              <a:t>Decided to compare heights of players with the average of their pick group (lottery, first round, second round)</a:t>
            </a:r>
            <a:endParaRPr sz="2000"/>
          </a:p>
          <a:p>
            <a:pPr indent="-355600" lvl="1" marL="914400" rtl="0" algn="l">
              <a:spcBef>
                <a:spcPts val="0"/>
              </a:spcBef>
              <a:spcAft>
                <a:spcPts val="0"/>
              </a:spcAft>
              <a:buSzPts val="2000"/>
              <a:buChar char="○"/>
            </a:pPr>
            <a:r>
              <a:rPr lang="en" sz="2000"/>
              <a:t>This feature wasn’t too strongly related to Pick by itself, so we decided to create a 2nd Height differential based on position</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4"/>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Feature Engineering</a:t>
            </a:r>
            <a:endParaRPr>
              <a:latin typeface="Montserrat"/>
              <a:ea typeface="Montserrat"/>
              <a:cs typeface="Montserrat"/>
              <a:sym typeface="Montserrat"/>
            </a:endParaRPr>
          </a:p>
        </p:txBody>
      </p:sp>
      <p:sp>
        <p:nvSpPr>
          <p:cNvPr id="491" name="Google Shape;491;p44"/>
          <p:cNvSpPr txBox="1"/>
          <p:nvPr>
            <p:ph idx="1" type="subTitle"/>
          </p:nvPr>
        </p:nvSpPr>
        <p:spPr>
          <a:xfrm>
            <a:off x="630600" y="944425"/>
            <a:ext cx="7724100" cy="228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Positional Height Differential </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t>Subtracted player height from average height in his position</a:t>
            </a:r>
            <a:endParaRPr sz="2000"/>
          </a:p>
          <a:p>
            <a:pPr indent="-355600" lvl="1" marL="914400" rtl="0" algn="l">
              <a:spcBef>
                <a:spcPts val="0"/>
              </a:spcBef>
              <a:spcAft>
                <a:spcPts val="0"/>
              </a:spcAft>
              <a:buSzPts val="2000"/>
              <a:buChar char="○"/>
            </a:pPr>
            <a:r>
              <a:rPr lang="en" sz="2000"/>
              <a:t>This was meaningful because the height differentials had different effects on pick per position (see slopes)</a:t>
            </a:r>
            <a:endParaRPr sz="2000"/>
          </a:p>
          <a:p>
            <a:pPr indent="0" lvl="0" marL="457200" rtl="0" algn="l">
              <a:spcBef>
                <a:spcPts val="0"/>
              </a:spcBef>
              <a:spcAft>
                <a:spcPts val="0"/>
              </a:spcAft>
              <a:buNone/>
            </a:pPr>
            <a:r>
              <a:t/>
            </a:r>
            <a:endParaRPr sz="2000">
              <a:latin typeface="Gill Sans"/>
              <a:ea typeface="Gill Sans"/>
              <a:cs typeface="Gill Sans"/>
              <a:sym typeface="Gill Sans"/>
            </a:endParaRPr>
          </a:p>
          <a:p>
            <a:pPr indent="0" lvl="0" marL="457200" rtl="0" algn="l">
              <a:spcBef>
                <a:spcPts val="0"/>
              </a:spcBef>
              <a:spcAft>
                <a:spcPts val="0"/>
              </a:spcAft>
              <a:buNone/>
            </a:pPr>
            <a:r>
              <a:t/>
            </a:r>
            <a:endParaRPr sz="2000">
              <a:latin typeface="Gill Sans"/>
              <a:ea typeface="Gill Sans"/>
              <a:cs typeface="Gill Sans"/>
              <a:sym typeface="Gill Sans"/>
            </a:endParaRPr>
          </a:p>
          <a:p>
            <a:pPr indent="0" lvl="0" marL="457200" rtl="0" algn="l">
              <a:spcBef>
                <a:spcPts val="0"/>
              </a:spcBef>
              <a:spcAft>
                <a:spcPts val="0"/>
              </a:spcAft>
              <a:buNone/>
            </a:pPr>
            <a:r>
              <a:t/>
            </a:r>
            <a:endParaRPr sz="2000">
              <a:latin typeface="Gill Sans"/>
              <a:ea typeface="Gill Sans"/>
              <a:cs typeface="Gill Sans"/>
              <a:sym typeface="Gill Sans"/>
            </a:endParaRPr>
          </a:p>
          <a:p>
            <a:pPr indent="0" lvl="0" marL="45720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1000">
              <a:latin typeface="Gill Sans"/>
              <a:ea typeface="Gill Sans"/>
              <a:cs typeface="Gill Sans"/>
              <a:sym typeface="Gill Sans"/>
            </a:endParaRPr>
          </a:p>
          <a:p>
            <a:pPr indent="0" lvl="0" marL="0" rtl="0" algn="l">
              <a:spcBef>
                <a:spcPts val="0"/>
              </a:spcBef>
              <a:spcAft>
                <a:spcPts val="0"/>
              </a:spcAft>
              <a:buNone/>
            </a:pPr>
            <a:r>
              <a:t/>
            </a:r>
            <a:endParaRPr sz="1000">
              <a:latin typeface="Gill Sans"/>
              <a:ea typeface="Gill Sans"/>
              <a:cs typeface="Gill Sans"/>
              <a:sym typeface="Gill Sans"/>
            </a:endParaRPr>
          </a:p>
          <a:p>
            <a:pPr indent="0" lvl="0" marL="0" rtl="0" algn="l">
              <a:spcBef>
                <a:spcPts val="0"/>
              </a:spcBef>
              <a:spcAft>
                <a:spcPts val="0"/>
              </a:spcAft>
              <a:buNone/>
            </a:pPr>
            <a:r>
              <a:t/>
            </a:r>
            <a:endParaRPr sz="1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Features We Wished We Could Add:</a:t>
            </a:r>
            <a:endParaRPr sz="2000">
              <a:latin typeface="Gill Sans"/>
              <a:ea typeface="Gill Sans"/>
              <a:cs typeface="Gill Sans"/>
              <a:sym typeface="Gill Sans"/>
            </a:endParaRPr>
          </a:p>
          <a:p>
            <a:pPr indent="-355600" lvl="1" marL="914400" rtl="0" algn="l">
              <a:spcBef>
                <a:spcPts val="0"/>
              </a:spcBef>
              <a:spcAft>
                <a:spcPts val="0"/>
              </a:spcAft>
              <a:buSzPts val="2000"/>
              <a:buChar char="○"/>
            </a:pPr>
            <a:r>
              <a:rPr lang="en" sz="2000"/>
              <a:t>College Division/International</a:t>
            </a:r>
            <a:endParaRPr sz="2000"/>
          </a:p>
          <a:p>
            <a:pPr indent="-355600" lvl="1" marL="914400" rtl="0" algn="l">
              <a:spcBef>
                <a:spcPts val="0"/>
              </a:spcBef>
              <a:spcAft>
                <a:spcPts val="0"/>
              </a:spcAft>
              <a:buSzPts val="2000"/>
              <a:buChar char="○"/>
            </a:pPr>
            <a:r>
              <a:rPr lang="en" sz="2000"/>
              <a:t>More statistics based on pick group/positions (PTS Diff)</a:t>
            </a:r>
            <a:endParaRPr sz="2000"/>
          </a:p>
        </p:txBody>
      </p:sp>
      <p:pic>
        <p:nvPicPr>
          <p:cNvPr id="492" name="Google Shape;492;p44"/>
          <p:cNvPicPr preferRelativeResize="0"/>
          <p:nvPr/>
        </p:nvPicPr>
        <p:blipFill>
          <a:blip r:embed="rId3">
            <a:alphaModFix/>
          </a:blip>
          <a:stretch>
            <a:fillRect/>
          </a:stretch>
        </p:blipFill>
        <p:spPr>
          <a:xfrm>
            <a:off x="1586175" y="2290925"/>
            <a:ext cx="5011376" cy="1496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5"/>
          <p:cNvSpPr txBox="1"/>
          <p:nvPr/>
        </p:nvSpPr>
        <p:spPr>
          <a:xfrm>
            <a:off x="923025" y="424425"/>
            <a:ext cx="71856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2CC"/>
                </a:solidFill>
                <a:latin typeface="Montserrat"/>
                <a:ea typeface="Montserrat"/>
                <a:cs typeface="Montserrat"/>
                <a:sym typeface="Montserrat"/>
              </a:rPr>
              <a:t>Changes Over Time</a:t>
            </a:r>
            <a:endParaRPr b="1" sz="2800">
              <a:solidFill>
                <a:srgbClr val="FFF2CC"/>
              </a:solidFill>
              <a:latin typeface="Montserrat"/>
              <a:ea typeface="Montserrat"/>
              <a:cs typeface="Montserrat"/>
              <a:sym typeface="Montserrat"/>
            </a:endParaRPr>
          </a:p>
        </p:txBody>
      </p:sp>
      <p:sp>
        <p:nvSpPr>
          <p:cNvPr id="498" name="Google Shape;498;p45"/>
          <p:cNvSpPr txBox="1"/>
          <p:nvPr>
            <p:ph idx="4" type="subTitle"/>
          </p:nvPr>
        </p:nvSpPr>
        <p:spPr>
          <a:xfrm>
            <a:off x="653775" y="986350"/>
            <a:ext cx="7724100" cy="3860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Dataset has information from 2010-2019, and knowing that the draft changes from year to year decided to see if we could find some trends over time</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Lots of fluctuation over time for positional features</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p:txBody>
      </p:sp>
      <p:pic>
        <p:nvPicPr>
          <p:cNvPr id="499" name="Google Shape;499;p45"/>
          <p:cNvPicPr preferRelativeResize="0"/>
          <p:nvPr/>
        </p:nvPicPr>
        <p:blipFill>
          <a:blip r:embed="rId3">
            <a:alphaModFix/>
          </a:blip>
          <a:stretch>
            <a:fillRect/>
          </a:stretch>
        </p:blipFill>
        <p:spPr>
          <a:xfrm>
            <a:off x="1148821" y="2053375"/>
            <a:ext cx="2950125" cy="2067300"/>
          </a:xfrm>
          <a:prstGeom prst="rect">
            <a:avLst/>
          </a:prstGeom>
          <a:noFill/>
          <a:ln>
            <a:noFill/>
          </a:ln>
        </p:spPr>
      </p:pic>
      <p:pic>
        <p:nvPicPr>
          <p:cNvPr id="500" name="Google Shape;500;p45"/>
          <p:cNvPicPr preferRelativeResize="0"/>
          <p:nvPr/>
        </p:nvPicPr>
        <p:blipFill>
          <a:blip r:embed="rId4">
            <a:alphaModFix/>
          </a:blip>
          <a:stretch>
            <a:fillRect/>
          </a:stretch>
        </p:blipFill>
        <p:spPr>
          <a:xfrm>
            <a:off x="4693750" y="2053375"/>
            <a:ext cx="2926800" cy="2067299"/>
          </a:xfrm>
          <a:prstGeom prst="rect">
            <a:avLst/>
          </a:prstGeom>
          <a:noFill/>
          <a:ln>
            <a:noFill/>
          </a:ln>
        </p:spPr>
      </p:pic>
      <p:sp>
        <p:nvSpPr>
          <p:cNvPr id="501" name="Google Shape;501;p45"/>
          <p:cNvSpPr txBox="1"/>
          <p:nvPr/>
        </p:nvSpPr>
        <p:spPr>
          <a:xfrm>
            <a:off x="1123888" y="4120675"/>
            <a:ext cx="30000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ill Sans"/>
                <a:ea typeface="Gill Sans"/>
                <a:cs typeface="Gill Sans"/>
                <a:sym typeface="Gill Sans"/>
              </a:rPr>
              <a:t>Pick position per position </a:t>
            </a:r>
            <a:r>
              <a:rPr lang="en" sz="1000">
                <a:solidFill>
                  <a:schemeClr val="lt1"/>
                </a:solidFill>
                <a:latin typeface="Gill Sans"/>
                <a:ea typeface="Gill Sans"/>
                <a:cs typeface="Gill Sans"/>
                <a:sym typeface="Gill Sans"/>
              </a:rPr>
              <a:t>over 9 years</a:t>
            </a:r>
            <a:endParaRPr sz="400"/>
          </a:p>
        </p:txBody>
      </p:sp>
      <p:sp>
        <p:nvSpPr>
          <p:cNvPr id="502" name="Google Shape;502;p45"/>
          <p:cNvSpPr txBox="1"/>
          <p:nvPr/>
        </p:nvSpPr>
        <p:spPr>
          <a:xfrm>
            <a:off x="4657150" y="4160125"/>
            <a:ext cx="30000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ill Sans"/>
                <a:ea typeface="Gill Sans"/>
                <a:cs typeface="Gill Sans"/>
                <a:sym typeface="Gill Sans"/>
              </a:rPr>
              <a:t>3P% per </a:t>
            </a:r>
            <a:r>
              <a:rPr lang="en" sz="1000">
                <a:solidFill>
                  <a:schemeClr val="lt1"/>
                </a:solidFill>
                <a:latin typeface="Gill Sans"/>
                <a:ea typeface="Gill Sans"/>
                <a:cs typeface="Gill Sans"/>
                <a:sym typeface="Gill Sans"/>
              </a:rPr>
              <a:t>Position over 9 years</a:t>
            </a:r>
            <a:endParaRPr sz="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6"/>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Dimension Reduction</a:t>
            </a:r>
            <a:endParaRPr>
              <a:latin typeface="Montserrat"/>
              <a:ea typeface="Montserrat"/>
              <a:cs typeface="Montserrat"/>
              <a:sym typeface="Montserrat"/>
            </a:endParaRPr>
          </a:p>
        </p:txBody>
      </p:sp>
      <p:sp>
        <p:nvSpPr>
          <p:cNvPr id="508" name="Google Shape;508;p46"/>
          <p:cNvSpPr txBox="1"/>
          <p:nvPr>
            <p:ph idx="1" type="subTitle"/>
          </p:nvPr>
        </p:nvSpPr>
        <p:spPr>
          <a:xfrm>
            <a:off x="630375" y="890950"/>
            <a:ext cx="7724100" cy="83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ill Sans"/>
              <a:buChar char="●"/>
            </a:pPr>
            <a:r>
              <a:rPr lang="en">
                <a:latin typeface="Gill Sans"/>
                <a:ea typeface="Gill Sans"/>
                <a:cs typeface="Gill Sans"/>
                <a:sym typeface="Gill Sans"/>
              </a:rPr>
              <a:t>2 methods used: t-SNE and PCA</a:t>
            </a:r>
            <a:endParaRPr>
              <a:latin typeface="Gill Sans"/>
              <a:ea typeface="Gill Sans"/>
              <a:cs typeface="Gill Sans"/>
              <a:sym typeface="Gill Sans"/>
            </a:endParaRPr>
          </a:p>
          <a:p>
            <a:pPr indent="-330200" lvl="0" marL="457200" rtl="0" algn="l">
              <a:spcBef>
                <a:spcPts val="0"/>
              </a:spcBef>
              <a:spcAft>
                <a:spcPts val="0"/>
              </a:spcAft>
              <a:buSzPts val="1600"/>
              <a:buFont typeface="Gill Sans"/>
              <a:buChar char="●"/>
            </a:pPr>
            <a:r>
              <a:rPr lang="en">
                <a:latin typeface="Gill Sans"/>
                <a:ea typeface="Gill Sans"/>
                <a:cs typeface="Gill Sans"/>
                <a:sym typeface="Gill Sans"/>
              </a:rPr>
              <a:t>Reduced high dimension vectors of player features (excluding pick) down to 2 dimensions to visualize and find any trends</a:t>
            </a:r>
            <a:endParaRPr>
              <a:latin typeface="Gill Sans"/>
              <a:ea typeface="Gill Sans"/>
              <a:cs typeface="Gill Sans"/>
              <a:sym typeface="Gill Sans"/>
            </a:endParaRPr>
          </a:p>
        </p:txBody>
      </p:sp>
      <p:pic>
        <p:nvPicPr>
          <p:cNvPr id="509" name="Google Shape;509;p46"/>
          <p:cNvPicPr preferRelativeResize="0"/>
          <p:nvPr/>
        </p:nvPicPr>
        <p:blipFill>
          <a:blip r:embed="rId3">
            <a:alphaModFix/>
          </a:blip>
          <a:stretch>
            <a:fillRect/>
          </a:stretch>
        </p:blipFill>
        <p:spPr>
          <a:xfrm>
            <a:off x="1087325" y="1894900"/>
            <a:ext cx="2809133" cy="1933025"/>
          </a:xfrm>
          <a:prstGeom prst="rect">
            <a:avLst/>
          </a:prstGeom>
          <a:noFill/>
          <a:ln>
            <a:noFill/>
          </a:ln>
        </p:spPr>
      </p:pic>
      <p:pic>
        <p:nvPicPr>
          <p:cNvPr id="510" name="Google Shape;510;p46"/>
          <p:cNvPicPr preferRelativeResize="0"/>
          <p:nvPr/>
        </p:nvPicPr>
        <p:blipFill>
          <a:blip r:embed="rId4">
            <a:alphaModFix/>
          </a:blip>
          <a:stretch>
            <a:fillRect/>
          </a:stretch>
        </p:blipFill>
        <p:spPr>
          <a:xfrm>
            <a:off x="5049975" y="1921775"/>
            <a:ext cx="2893900" cy="1829950"/>
          </a:xfrm>
          <a:prstGeom prst="rect">
            <a:avLst/>
          </a:prstGeom>
          <a:noFill/>
          <a:ln>
            <a:noFill/>
          </a:ln>
        </p:spPr>
      </p:pic>
      <p:sp>
        <p:nvSpPr>
          <p:cNvPr id="511" name="Google Shape;511;p46"/>
          <p:cNvSpPr txBox="1"/>
          <p:nvPr/>
        </p:nvSpPr>
        <p:spPr>
          <a:xfrm>
            <a:off x="386450" y="2490975"/>
            <a:ext cx="7860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ill Sans"/>
                <a:ea typeface="Gill Sans"/>
                <a:cs typeface="Gill Sans"/>
                <a:sym typeface="Gill Sans"/>
              </a:rPr>
              <a:t>t-SNE:</a:t>
            </a:r>
            <a:endParaRPr>
              <a:solidFill>
                <a:srgbClr val="FFFFFF"/>
              </a:solidFill>
              <a:latin typeface="Gill Sans"/>
              <a:ea typeface="Gill Sans"/>
              <a:cs typeface="Gill Sans"/>
              <a:sym typeface="Gill Sans"/>
            </a:endParaRPr>
          </a:p>
        </p:txBody>
      </p:sp>
      <p:sp>
        <p:nvSpPr>
          <p:cNvPr id="512" name="Google Shape;512;p46"/>
          <p:cNvSpPr txBox="1"/>
          <p:nvPr/>
        </p:nvSpPr>
        <p:spPr>
          <a:xfrm>
            <a:off x="4317200" y="2490975"/>
            <a:ext cx="7860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ill Sans"/>
                <a:ea typeface="Gill Sans"/>
                <a:cs typeface="Gill Sans"/>
                <a:sym typeface="Gill Sans"/>
              </a:rPr>
              <a:t>PCA:</a:t>
            </a:r>
            <a:endParaRPr>
              <a:solidFill>
                <a:srgbClr val="FFFFFF"/>
              </a:solidFill>
              <a:latin typeface="Gill Sans"/>
              <a:ea typeface="Gill Sans"/>
              <a:cs typeface="Gill Sans"/>
              <a:sym typeface="Gill Sans"/>
            </a:endParaRPr>
          </a:p>
        </p:txBody>
      </p:sp>
      <p:sp>
        <p:nvSpPr>
          <p:cNvPr id="513" name="Google Shape;513;p46"/>
          <p:cNvSpPr txBox="1"/>
          <p:nvPr/>
        </p:nvSpPr>
        <p:spPr>
          <a:xfrm>
            <a:off x="187250" y="3667775"/>
            <a:ext cx="4393200" cy="1326900"/>
          </a:xfrm>
          <a:prstGeom prst="rect">
            <a:avLst/>
          </a:prstGeom>
          <a:noFill/>
          <a:ln>
            <a:noFill/>
          </a:ln>
        </p:spPr>
        <p:txBody>
          <a:bodyPr anchorCtr="0" anchor="t" bIns="91425" lIns="91425" spcFirstLastPara="1" rIns="91425" wrap="square" tIns="91425">
            <a:noAutofit/>
          </a:bodyPr>
          <a:lstStyle/>
          <a:p>
            <a:pPr indent="-304800" lvl="0" marL="457200" rtl="0" algn="l">
              <a:lnSpc>
                <a:spcPct val="135000"/>
              </a:lnSpc>
              <a:spcBef>
                <a:spcPts val="0"/>
              </a:spcBef>
              <a:spcAft>
                <a:spcPts val="0"/>
              </a:spcAft>
              <a:buClr>
                <a:srgbClr val="FFFFFF"/>
              </a:buClr>
              <a:buSzPts val="1200"/>
              <a:buFont typeface="Gill Sans"/>
              <a:buChar char="●"/>
            </a:pPr>
            <a:r>
              <a:rPr lang="en" sz="1200">
                <a:solidFill>
                  <a:srgbClr val="FFFFFF"/>
                </a:solidFill>
                <a:latin typeface="Gill Sans"/>
                <a:ea typeface="Gill Sans"/>
                <a:cs typeface="Gill Sans"/>
                <a:sym typeface="Gill Sans"/>
              </a:rPr>
              <a:t>Lots of clusters with player commonalities</a:t>
            </a:r>
            <a:endParaRPr sz="1200">
              <a:solidFill>
                <a:srgbClr val="FFFFFF"/>
              </a:solidFill>
              <a:latin typeface="Gill Sans"/>
              <a:ea typeface="Gill Sans"/>
              <a:cs typeface="Gill Sans"/>
              <a:sym typeface="Gill Sans"/>
            </a:endParaRPr>
          </a:p>
          <a:p>
            <a:pPr indent="-304800" lvl="0" marL="457200" rtl="0" algn="l">
              <a:lnSpc>
                <a:spcPct val="135000"/>
              </a:lnSpc>
              <a:spcBef>
                <a:spcPts val="0"/>
              </a:spcBef>
              <a:spcAft>
                <a:spcPts val="0"/>
              </a:spcAft>
              <a:buClr>
                <a:srgbClr val="FFFFFF"/>
              </a:buClr>
              <a:buSzPts val="1200"/>
              <a:buFont typeface="Gill Sans"/>
              <a:buChar char="●"/>
            </a:pPr>
            <a:r>
              <a:rPr lang="en" sz="1200">
                <a:solidFill>
                  <a:srgbClr val="FFFFFF"/>
                </a:solidFill>
                <a:latin typeface="Gill Sans"/>
                <a:ea typeface="Gill Sans"/>
                <a:cs typeface="Gill Sans"/>
                <a:sym typeface="Gill Sans"/>
              </a:rPr>
              <a:t>No overall trend when visualized with any features other than ground truth pick (shown above)</a:t>
            </a:r>
            <a:endParaRPr sz="1200">
              <a:solidFill>
                <a:srgbClr val="FFFFFF"/>
              </a:solidFill>
              <a:latin typeface="Gill Sans"/>
              <a:ea typeface="Gill Sans"/>
              <a:cs typeface="Gill Sans"/>
              <a:sym typeface="Gill Sans"/>
            </a:endParaRPr>
          </a:p>
          <a:p>
            <a:pPr indent="-304800" lvl="0" marL="457200" rtl="0" algn="l">
              <a:lnSpc>
                <a:spcPct val="135000"/>
              </a:lnSpc>
              <a:spcBef>
                <a:spcPts val="0"/>
              </a:spcBef>
              <a:spcAft>
                <a:spcPts val="0"/>
              </a:spcAft>
              <a:buClr>
                <a:srgbClr val="FFFFFF"/>
              </a:buClr>
              <a:buSzPts val="1200"/>
              <a:buFont typeface="Gill Sans"/>
              <a:buChar char="●"/>
            </a:pPr>
            <a:r>
              <a:rPr lang="en" sz="1200">
                <a:solidFill>
                  <a:srgbClr val="FFFFFF"/>
                </a:solidFill>
                <a:latin typeface="Gill Sans"/>
                <a:ea typeface="Gill Sans"/>
                <a:cs typeface="Gill Sans"/>
                <a:sym typeface="Gill Sans"/>
              </a:rPr>
              <a:t>Thus, hard to select most important features</a:t>
            </a:r>
            <a:endParaRPr sz="1200">
              <a:solidFill>
                <a:srgbClr val="FFFFFF"/>
              </a:solidFill>
              <a:latin typeface="Gill Sans"/>
              <a:ea typeface="Gill Sans"/>
              <a:cs typeface="Gill Sans"/>
              <a:sym typeface="Gill Sans"/>
            </a:endParaRPr>
          </a:p>
          <a:p>
            <a:pPr indent="-304800" lvl="1" marL="914400" rtl="0" algn="l">
              <a:lnSpc>
                <a:spcPct val="135000"/>
              </a:lnSpc>
              <a:spcBef>
                <a:spcPts val="0"/>
              </a:spcBef>
              <a:spcAft>
                <a:spcPts val="0"/>
              </a:spcAft>
              <a:buClr>
                <a:srgbClr val="FFFFFF"/>
              </a:buClr>
              <a:buSzPts val="1200"/>
              <a:buFont typeface="Gill Sans"/>
              <a:buChar char="○"/>
            </a:pPr>
            <a:r>
              <a:rPr lang="en" sz="1200">
                <a:solidFill>
                  <a:srgbClr val="FFFFFF"/>
                </a:solidFill>
                <a:latin typeface="Gill Sans"/>
                <a:ea typeface="Gill Sans"/>
                <a:cs typeface="Gill Sans"/>
                <a:sym typeface="Gill Sans"/>
              </a:rPr>
              <a:t>Could cluster into groups, analyze feature spread</a:t>
            </a:r>
            <a:endParaRPr sz="1200">
              <a:solidFill>
                <a:srgbClr val="FFFFFF"/>
              </a:solidFill>
              <a:latin typeface="Gill Sans"/>
              <a:ea typeface="Gill Sans"/>
              <a:cs typeface="Gill Sans"/>
              <a:sym typeface="Gill Sans"/>
            </a:endParaRPr>
          </a:p>
          <a:p>
            <a:pPr indent="0" lvl="0" marL="0" rtl="0" algn="l">
              <a:spcBef>
                <a:spcPts val="0"/>
              </a:spcBef>
              <a:spcAft>
                <a:spcPts val="0"/>
              </a:spcAft>
              <a:buNone/>
            </a:pPr>
            <a:r>
              <a:t/>
            </a:r>
            <a:endParaRPr sz="1200">
              <a:solidFill>
                <a:srgbClr val="FFFFFF"/>
              </a:solidFill>
              <a:latin typeface="Gill Sans"/>
              <a:ea typeface="Gill Sans"/>
              <a:cs typeface="Gill Sans"/>
              <a:sym typeface="Gill Sans"/>
            </a:endParaRPr>
          </a:p>
        </p:txBody>
      </p:sp>
      <p:sp>
        <p:nvSpPr>
          <p:cNvPr id="514" name="Google Shape;514;p46"/>
          <p:cNvSpPr txBox="1"/>
          <p:nvPr/>
        </p:nvSpPr>
        <p:spPr>
          <a:xfrm>
            <a:off x="4435675" y="3667775"/>
            <a:ext cx="4393200" cy="1379700"/>
          </a:xfrm>
          <a:prstGeom prst="rect">
            <a:avLst/>
          </a:prstGeom>
          <a:noFill/>
          <a:ln>
            <a:noFill/>
          </a:ln>
        </p:spPr>
        <p:txBody>
          <a:bodyPr anchorCtr="0" anchor="t" bIns="91425" lIns="91425" spcFirstLastPara="1" rIns="91425" wrap="square" tIns="91425">
            <a:noAutofit/>
          </a:bodyPr>
          <a:lstStyle/>
          <a:p>
            <a:pPr indent="-304800" lvl="0" marL="457200" rtl="0" algn="l">
              <a:lnSpc>
                <a:spcPct val="135000"/>
              </a:lnSpc>
              <a:spcBef>
                <a:spcPts val="0"/>
              </a:spcBef>
              <a:spcAft>
                <a:spcPts val="0"/>
              </a:spcAft>
              <a:buClr>
                <a:srgbClr val="FFFFFF"/>
              </a:buClr>
              <a:buSzPts val="1200"/>
              <a:buFont typeface="Gill Sans"/>
              <a:buChar char="●"/>
            </a:pPr>
            <a:r>
              <a:rPr lang="en" sz="1200">
                <a:solidFill>
                  <a:srgbClr val="FFFFFF"/>
                </a:solidFill>
                <a:latin typeface="Gill Sans"/>
                <a:ea typeface="Gill Sans"/>
                <a:cs typeface="Gill Sans"/>
                <a:sym typeface="Gill Sans"/>
              </a:rPr>
              <a:t>Clear trend when visualized with pick</a:t>
            </a:r>
            <a:endParaRPr sz="1200">
              <a:solidFill>
                <a:srgbClr val="FFFFFF"/>
              </a:solidFill>
              <a:latin typeface="Gill Sans"/>
              <a:ea typeface="Gill Sans"/>
              <a:cs typeface="Gill Sans"/>
              <a:sym typeface="Gill Sans"/>
            </a:endParaRPr>
          </a:p>
          <a:p>
            <a:pPr indent="-304800" lvl="0" marL="457200" rtl="0" algn="l">
              <a:lnSpc>
                <a:spcPct val="135000"/>
              </a:lnSpc>
              <a:spcBef>
                <a:spcPts val="0"/>
              </a:spcBef>
              <a:spcAft>
                <a:spcPts val="0"/>
              </a:spcAft>
              <a:buClr>
                <a:srgbClr val="FFFFFF"/>
              </a:buClr>
              <a:buSzPts val="1200"/>
              <a:buFont typeface="Gill Sans"/>
              <a:buChar char="●"/>
            </a:pPr>
            <a:r>
              <a:rPr lang="en" sz="1200">
                <a:solidFill>
                  <a:srgbClr val="FFFFFF"/>
                </a:solidFill>
                <a:latin typeface="Gill Sans"/>
                <a:ea typeface="Gill Sans"/>
                <a:cs typeface="Gill Sans"/>
                <a:sym typeface="Gill Sans"/>
              </a:rPr>
              <a:t>PC1 (x) is linear combination of performance, highly correlated with pick number (could be useful as a model)</a:t>
            </a:r>
            <a:endParaRPr sz="1200">
              <a:solidFill>
                <a:srgbClr val="FFFFFF"/>
              </a:solidFill>
              <a:latin typeface="Gill Sans"/>
              <a:ea typeface="Gill Sans"/>
              <a:cs typeface="Gill Sans"/>
              <a:sym typeface="Gill Sans"/>
            </a:endParaRPr>
          </a:p>
          <a:p>
            <a:pPr indent="-304800" lvl="0" marL="457200" rtl="0" algn="l">
              <a:lnSpc>
                <a:spcPct val="135000"/>
              </a:lnSpc>
              <a:spcBef>
                <a:spcPts val="0"/>
              </a:spcBef>
              <a:spcAft>
                <a:spcPts val="0"/>
              </a:spcAft>
              <a:buClr>
                <a:srgbClr val="FFFFFF"/>
              </a:buClr>
              <a:buSzPts val="1200"/>
              <a:buFont typeface="Gill Sans"/>
              <a:buChar char="●"/>
            </a:pPr>
            <a:r>
              <a:rPr lang="en" sz="1200">
                <a:solidFill>
                  <a:srgbClr val="FFFFFF"/>
                </a:solidFill>
                <a:latin typeface="Gill Sans"/>
                <a:ea typeface="Gill Sans"/>
                <a:cs typeface="Gill Sans"/>
                <a:sym typeface="Gill Sans"/>
              </a:rPr>
              <a:t>PC2 (y axis) is height, and somewhat weight + position</a:t>
            </a:r>
            <a:endParaRPr sz="1200">
              <a:solidFill>
                <a:srgbClr val="FFFFFF"/>
              </a:solidFill>
              <a:latin typeface="Gill Sans"/>
              <a:ea typeface="Gill Sans"/>
              <a:cs typeface="Gill Sans"/>
              <a:sym typeface="Gill Sans"/>
            </a:endParaRPr>
          </a:p>
          <a:p>
            <a:pPr indent="-304800" lvl="0" marL="457200" rtl="0" algn="l">
              <a:lnSpc>
                <a:spcPct val="135000"/>
              </a:lnSpc>
              <a:spcBef>
                <a:spcPts val="0"/>
              </a:spcBef>
              <a:spcAft>
                <a:spcPts val="0"/>
              </a:spcAft>
              <a:buClr>
                <a:srgbClr val="FFFFFF"/>
              </a:buClr>
              <a:buSzPts val="1200"/>
              <a:buFont typeface="Gill Sans"/>
              <a:buChar char="●"/>
            </a:pPr>
            <a:r>
              <a:rPr lang="en" sz="1200">
                <a:solidFill>
                  <a:srgbClr val="FFFFFF"/>
                </a:solidFill>
                <a:latin typeface="Gill Sans"/>
                <a:ea typeface="Gill Sans"/>
                <a:cs typeface="Gill Sans"/>
                <a:sym typeface="Gill Sans"/>
              </a:rPr>
              <a:t>PC1 could be good linear regression for predicting pick</a:t>
            </a:r>
            <a:endParaRPr sz="1200">
              <a:solidFill>
                <a:srgbClr val="FFFFFF"/>
              </a:solidFill>
              <a:latin typeface="Gill Sans"/>
              <a:ea typeface="Gill Sans"/>
              <a:cs typeface="Gill Sans"/>
              <a:sym typeface="Gill Sans"/>
            </a:endParaRPr>
          </a:p>
        </p:txBody>
      </p:sp>
      <p:cxnSp>
        <p:nvCxnSpPr>
          <p:cNvPr id="515" name="Google Shape;515;p46"/>
          <p:cNvCxnSpPr/>
          <p:nvPr/>
        </p:nvCxnSpPr>
        <p:spPr>
          <a:xfrm flipH="1">
            <a:off x="5869675" y="1772875"/>
            <a:ext cx="1447500" cy="831900"/>
          </a:xfrm>
          <a:prstGeom prst="straightConnector1">
            <a:avLst/>
          </a:prstGeom>
          <a:noFill/>
          <a:ln cap="flat" cmpd="sng" w="9525">
            <a:solidFill>
              <a:srgbClr val="F1C232"/>
            </a:solidFill>
            <a:prstDash val="solid"/>
            <a:round/>
            <a:headEnd len="med" w="med" type="none"/>
            <a:tailEnd len="med" w="med" type="triangle"/>
          </a:ln>
        </p:spPr>
      </p:cxnSp>
      <p:sp>
        <p:nvSpPr>
          <p:cNvPr id="516" name="Google Shape;516;p46"/>
          <p:cNvSpPr txBox="1"/>
          <p:nvPr/>
        </p:nvSpPr>
        <p:spPr>
          <a:xfrm>
            <a:off x="7317175" y="1406075"/>
            <a:ext cx="14475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Gill Sans"/>
                <a:ea typeface="Gill Sans"/>
                <a:cs typeface="Gill Sans"/>
                <a:sym typeface="Gill Sans"/>
              </a:rPr>
              <a:t>Players to the left of the best picks are international, so technically should end there</a:t>
            </a:r>
            <a:endParaRPr sz="800">
              <a:solidFill>
                <a:srgbClr val="FFFFFF"/>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7"/>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K-Means Clustering</a:t>
            </a:r>
            <a:endParaRPr>
              <a:latin typeface="Montserrat"/>
              <a:ea typeface="Montserrat"/>
              <a:cs typeface="Montserrat"/>
              <a:sym typeface="Montserrat"/>
            </a:endParaRPr>
          </a:p>
        </p:txBody>
      </p:sp>
      <p:sp>
        <p:nvSpPr>
          <p:cNvPr id="522" name="Google Shape;522;p47"/>
          <p:cNvSpPr txBox="1"/>
          <p:nvPr>
            <p:ph idx="1" type="subTitle"/>
          </p:nvPr>
        </p:nvSpPr>
        <p:spPr>
          <a:xfrm>
            <a:off x="342900" y="1787125"/>
            <a:ext cx="8686800" cy="17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2"/>
                </a:solidFill>
                <a:latin typeface="Gill Sans"/>
                <a:ea typeface="Gill Sans"/>
                <a:cs typeface="Gill Sans"/>
                <a:sym typeface="Gill Sans"/>
              </a:rPr>
              <a:t>Cluster Interpretations and Other Trends Found:</a:t>
            </a:r>
            <a:endParaRPr b="1" sz="1400">
              <a:solidFill>
                <a:schemeClr val="accent2"/>
              </a:solidFill>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lang="en" sz="1400">
                <a:latin typeface="Gill Sans"/>
                <a:ea typeface="Gill Sans"/>
                <a:cs typeface="Gill Sans"/>
                <a:sym typeface="Gill Sans"/>
              </a:rPr>
              <a:t>The younger you are, the higher chance of getting picked in earlier rounds </a:t>
            </a:r>
            <a:endParaRPr sz="1400">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lang="en" sz="1400">
                <a:latin typeface="Gill Sans"/>
                <a:ea typeface="Gill Sans"/>
                <a:cs typeface="Gill Sans"/>
                <a:sym typeface="Gill Sans"/>
              </a:rPr>
              <a:t>Cluster 1,3,7 have the top GP and GS averages even though these clusters weren’t mainly top pick players</a:t>
            </a:r>
            <a:endParaRPr sz="1400">
              <a:latin typeface="Gill Sans"/>
              <a:ea typeface="Gill Sans"/>
              <a:cs typeface="Gill Sans"/>
              <a:sym typeface="Gill Sans"/>
            </a:endParaRPr>
          </a:p>
          <a:p>
            <a:pPr indent="-317500" lvl="0" marL="457200" rtl="0" algn="l">
              <a:spcBef>
                <a:spcPts val="0"/>
              </a:spcBef>
              <a:spcAft>
                <a:spcPts val="0"/>
              </a:spcAft>
              <a:buSzPts val="1400"/>
              <a:buFont typeface="Gill Sans"/>
              <a:buChar char="●"/>
            </a:pPr>
            <a:r>
              <a:rPr lang="en" sz="1400">
                <a:latin typeface="Gill Sans"/>
                <a:ea typeface="Gill Sans"/>
                <a:cs typeface="Gill Sans"/>
                <a:sym typeface="Gill Sans"/>
              </a:rPr>
              <a:t>Clusters 2,5,8,9 had top pick players</a:t>
            </a:r>
            <a:endParaRPr sz="1400">
              <a:latin typeface="Gill Sans"/>
              <a:ea typeface="Gill Sans"/>
              <a:cs typeface="Gill Sans"/>
              <a:sym typeface="Gill Sans"/>
            </a:endParaRPr>
          </a:p>
          <a:p>
            <a:pPr indent="-317500" lvl="1" marL="914400" rtl="0" algn="l">
              <a:spcBef>
                <a:spcPts val="0"/>
              </a:spcBef>
              <a:spcAft>
                <a:spcPts val="0"/>
              </a:spcAft>
              <a:buSzPts val="1400"/>
              <a:buFont typeface="Gill Sans"/>
              <a:buChar char="○"/>
            </a:pPr>
            <a:r>
              <a:rPr lang="en" sz="1400">
                <a:latin typeface="Gill Sans"/>
                <a:ea typeface="Gill Sans"/>
                <a:cs typeface="Gill Sans"/>
                <a:sym typeface="Gill Sans"/>
              </a:rPr>
              <a:t>When comparing cluster 2,5,8,9 stat averages compared to the average cluster, there weren’t any significant features that made it clear how they captured the top pick players</a:t>
            </a:r>
            <a:endParaRPr sz="1400">
              <a:latin typeface="Gill Sans"/>
              <a:ea typeface="Gill Sans"/>
              <a:cs typeface="Gill Sans"/>
              <a:sym typeface="Gill Sans"/>
            </a:endParaRPr>
          </a:p>
          <a:p>
            <a:pPr indent="0" lvl="0" marL="457200" rtl="0" algn="l">
              <a:spcBef>
                <a:spcPts val="0"/>
              </a:spcBef>
              <a:spcAft>
                <a:spcPts val="0"/>
              </a:spcAft>
              <a:buNone/>
            </a:pPr>
            <a:r>
              <a:t/>
            </a:r>
            <a:endParaRPr sz="1400">
              <a:latin typeface="Gill Sans"/>
              <a:ea typeface="Gill Sans"/>
              <a:cs typeface="Gill Sans"/>
              <a:sym typeface="Gill Sans"/>
            </a:endParaRPr>
          </a:p>
          <a:p>
            <a:pPr indent="0" lvl="0" marL="0" rtl="0" algn="l">
              <a:spcBef>
                <a:spcPts val="0"/>
              </a:spcBef>
              <a:spcAft>
                <a:spcPts val="0"/>
              </a:spcAft>
              <a:buNone/>
            </a:pPr>
            <a:r>
              <a:t/>
            </a:r>
            <a:endParaRPr sz="1400">
              <a:latin typeface="Gill Sans"/>
              <a:ea typeface="Gill Sans"/>
              <a:cs typeface="Gill Sans"/>
              <a:sym typeface="Gill Sans"/>
            </a:endParaRPr>
          </a:p>
          <a:p>
            <a:pPr indent="0" lvl="0" marL="457200" rtl="0" algn="l">
              <a:spcBef>
                <a:spcPts val="0"/>
              </a:spcBef>
              <a:spcAft>
                <a:spcPts val="0"/>
              </a:spcAft>
              <a:buNone/>
            </a:pPr>
            <a:r>
              <a:t/>
            </a:r>
            <a:endParaRPr sz="1400">
              <a:latin typeface="Gill Sans"/>
              <a:ea typeface="Gill Sans"/>
              <a:cs typeface="Gill Sans"/>
              <a:sym typeface="Gill Sans"/>
            </a:endParaRPr>
          </a:p>
        </p:txBody>
      </p:sp>
      <p:pic>
        <p:nvPicPr>
          <p:cNvPr id="523" name="Google Shape;523;p47"/>
          <p:cNvPicPr preferRelativeResize="0"/>
          <p:nvPr/>
        </p:nvPicPr>
        <p:blipFill>
          <a:blip r:embed="rId3">
            <a:alphaModFix/>
          </a:blip>
          <a:stretch>
            <a:fillRect/>
          </a:stretch>
        </p:blipFill>
        <p:spPr>
          <a:xfrm>
            <a:off x="7067425" y="1007925"/>
            <a:ext cx="1868775" cy="1200450"/>
          </a:xfrm>
          <a:prstGeom prst="rect">
            <a:avLst/>
          </a:prstGeom>
          <a:noFill/>
          <a:ln>
            <a:noFill/>
          </a:ln>
        </p:spPr>
      </p:pic>
      <p:pic>
        <p:nvPicPr>
          <p:cNvPr id="524" name="Google Shape;524;p47"/>
          <p:cNvPicPr preferRelativeResize="0"/>
          <p:nvPr/>
        </p:nvPicPr>
        <p:blipFill>
          <a:blip r:embed="rId4">
            <a:alphaModFix/>
          </a:blip>
          <a:stretch>
            <a:fillRect/>
          </a:stretch>
        </p:blipFill>
        <p:spPr>
          <a:xfrm>
            <a:off x="5701550" y="3532825"/>
            <a:ext cx="2653150" cy="1868500"/>
          </a:xfrm>
          <a:prstGeom prst="rect">
            <a:avLst/>
          </a:prstGeom>
          <a:noFill/>
          <a:ln>
            <a:noFill/>
          </a:ln>
        </p:spPr>
      </p:pic>
      <p:sp>
        <p:nvSpPr>
          <p:cNvPr id="525" name="Google Shape;525;p47"/>
          <p:cNvSpPr txBox="1"/>
          <p:nvPr/>
        </p:nvSpPr>
        <p:spPr>
          <a:xfrm>
            <a:off x="342900" y="1007925"/>
            <a:ext cx="7138500" cy="100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Gill Sans"/>
              <a:buChar char="●"/>
            </a:pPr>
            <a:r>
              <a:rPr lang="en">
                <a:solidFill>
                  <a:schemeClr val="lt1"/>
                </a:solidFill>
                <a:latin typeface="Gill Sans"/>
                <a:ea typeface="Gill Sans"/>
                <a:cs typeface="Gill Sans"/>
                <a:sym typeface="Gill Sans"/>
              </a:rPr>
              <a:t>Picked k clusters based on elbow method on distortions plot (k=10)</a:t>
            </a:r>
            <a:endParaRPr>
              <a:solidFill>
                <a:schemeClr val="lt1"/>
              </a:solidFill>
              <a:latin typeface="Gill Sans"/>
              <a:ea typeface="Gill Sans"/>
              <a:cs typeface="Gill Sans"/>
              <a:sym typeface="Gill Sans"/>
            </a:endParaRPr>
          </a:p>
          <a:p>
            <a:pPr indent="-317500" lvl="0" marL="457200" rtl="0" algn="l">
              <a:spcBef>
                <a:spcPts val="0"/>
              </a:spcBef>
              <a:spcAft>
                <a:spcPts val="0"/>
              </a:spcAft>
              <a:buClr>
                <a:schemeClr val="lt1"/>
              </a:buClr>
              <a:buSzPts val="1400"/>
              <a:buFont typeface="Gill Sans"/>
              <a:buChar char="●"/>
            </a:pPr>
            <a:r>
              <a:rPr lang="en">
                <a:solidFill>
                  <a:schemeClr val="lt1"/>
                </a:solidFill>
                <a:latin typeface="Gill Sans"/>
                <a:ea typeface="Gill Sans"/>
                <a:cs typeface="Gill Sans"/>
                <a:sym typeface="Gill Sans"/>
              </a:rPr>
              <a:t>Ran k-means clustering and looked at averages for each feature to interpret clusters</a:t>
            </a:r>
            <a:endParaRPr>
              <a:solidFill>
                <a:schemeClr val="lt1"/>
              </a:solidFill>
              <a:latin typeface="Gill Sans"/>
              <a:ea typeface="Gill Sans"/>
              <a:cs typeface="Gill Sans"/>
              <a:sym typeface="Gill Sans"/>
            </a:endParaRPr>
          </a:p>
          <a:p>
            <a:pPr indent="-317500" lvl="0" marL="457200" rtl="0" algn="l">
              <a:spcBef>
                <a:spcPts val="0"/>
              </a:spcBef>
              <a:spcAft>
                <a:spcPts val="0"/>
              </a:spcAft>
              <a:buClr>
                <a:schemeClr val="lt1"/>
              </a:buClr>
              <a:buSzPts val="1400"/>
              <a:buFont typeface="Gill Sans"/>
              <a:buChar char="●"/>
            </a:pPr>
            <a:r>
              <a:rPr lang="en">
                <a:solidFill>
                  <a:schemeClr val="lt1"/>
                </a:solidFill>
                <a:latin typeface="Gill Sans"/>
                <a:ea typeface="Gill Sans"/>
                <a:cs typeface="Gill Sans"/>
                <a:sym typeface="Gill Sans"/>
              </a:rPr>
              <a:t>Ended up not as less insightful as PCA Clustering because clusters were less defined</a:t>
            </a:r>
            <a:endParaRPr>
              <a:solidFill>
                <a:schemeClr val="lt1"/>
              </a:solidFill>
              <a:latin typeface="Gill Sans"/>
              <a:ea typeface="Gill Sans"/>
              <a:cs typeface="Gill Sans"/>
              <a:sym typeface="Gill Sans"/>
            </a:endParaRPr>
          </a:p>
          <a:p>
            <a:pPr indent="0" lvl="0" marL="457200" rtl="0" algn="l">
              <a:spcBef>
                <a:spcPts val="0"/>
              </a:spcBef>
              <a:spcAft>
                <a:spcPts val="0"/>
              </a:spcAft>
              <a:buClr>
                <a:schemeClr val="dk1"/>
              </a:buClr>
              <a:buSzPts val="1100"/>
              <a:buFont typeface="Arial"/>
              <a:buNone/>
            </a:pPr>
            <a:r>
              <a:t/>
            </a:r>
            <a:endParaRPr>
              <a:solidFill>
                <a:schemeClr val="lt1"/>
              </a:solidFill>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p:txBody>
      </p:sp>
      <p:sp>
        <p:nvSpPr>
          <p:cNvPr id="526" name="Google Shape;526;p47"/>
          <p:cNvSpPr txBox="1"/>
          <p:nvPr/>
        </p:nvSpPr>
        <p:spPr>
          <a:xfrm>
            <a:off x="342900" y="3184150"/>
            <a:ext cx="4883700" cy="20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latin typeface="Gill Sans"/>
                <a:ea typeface="Gill Sans"/>
                <a:cs typeface="Gill Sans"/>
                <a:sym typeface="Gill Sans"/>
              </a:rPr>
              <a:t>Player Position Distribution in Each Cluster Breakdowns</a:t>
            </a:r>
            <a:endParaRPr b="1">
              <a:solidFill>
                <a:schemeClr val="accent2"/>
              </a:solidFill>
              <a:latin typeface="Gill Sans"/>
              <a:ea typeface="Gill Sans"/>
              <a:cs typeface="Gill Sans"/>
              <a:sym typeface="Gill Sans"/>
            </a:endParaRPr>
          </a:p>
          <a:p>
            <a:pPr indent="-311150" lvl="0" marL="457200" rtl="0" algn="l">
              <a:spcBef>
                <a:spcPts val="0"/>
              </a:spcBef>
              <a:spcAft>
                <a:spcPts val="0"/>
              </a:spcAft>
              <a:buClr>
                <a:schemeClr val="lt1"/>
              </a:buClr>
              <a:buSzPts val="1300"/>
              <a:buFont typeface="Gill Sans"/>
              <a:buChar char="●"/>
            </a:pPr>
            <a:r>
              <a:rPr lang="en" sz="1300">
                <a:solidFill>
                  <a:schemeClr val="lt1"/>
                </a:solidFill>
                <a:latin typeface="Gill Sans"/>
                <a:ea typeface="Gill Sans"/>
                <a:cs typeface="Gill Sans"/>
                <a:sym typeface="Gill Sans"/>
              </a:rPr>
              <a:t>Cluster 0 was evenly distributed across roles</a:t>
            </a:r>
            <a:endParaRPr sz="1300">
              <a:solidFill>
                <a:schemeClr val="lt1"/>
              </a:solidFill>
              <a:latin typeface="Gill Sans"/>
              <a:ea typeface="Gill Sans"/>
              <a:cs typeface="Gill Sans"/>
              <a:sym typeface="Gill Sans"/>
            </a:endParaRPr>
          </a:p>
          <a:p>
            <a:pPr indent="-311150" lvl="0" marL="457200" rtl="0" algn="l">
              <a:spcBef>
                <a:spcPts val="0"/>
              </a:spcBef>
              <a:spcAft>
                <a:spcPts val="0"/>
              </a:spcAft>
              <a:buClr>
                <a:schemeClr val="lt1"/>
              </a:buClr>
              <a:buSzPts val="1300"/>
              <a:buFont typeface="Gill Sans"/>
              <a:buChar char="●"/>
            </a:pPr>
            <a:r>
              <a:rPr lang="en" sz="1300">
                <a:solidFill>
                  <a:schemeClr val="lt1"/>
                </a:solidFill>
                <a:latin typeface="Gill Sans"/>
                <a:ea typeface="Gill Sans"/>
                <a:cs typeface="Gill Sans"/>
                <a:sym typeface="Gill Sans"/>
              </a:rPr>
              <a:t>Cluster 1 was mainly guards and shooting guards</a:t>
            </a:r>
            <a:endParaRPr sz="1300">
              <a:solidFill>
                <a:schemeClr val="lt1"/>
              </a:solidFill>
              <a:latin typeface="Gill Sans"/>
              <a:ea typeface="Gill Sans"/>
              <a:cs typeface="Gill Sans"/>
              <a:sym typeface="Gill Sans"/>
            </a:endParaRPr>
          </a:p>
          <a:p>
            <a:pPr indent="-311150" lvl="0" marL="457200" rtl="0" algn="l">
              <a:spcBef>
                <a:spcPts val="0"/>
              </a:spcBef>
              <a:spcAft>
                <a:spcPts val="0"/>
              </a:spcAft>
              <a:buClr>
                <a:schemeClr val="lt1"/>
              </a:buClr>
              <a:buSzPts val="1300"/>
              <a:buFont typeface="Gill Sans"/>
              <a:buChar char="●"/>
            </a:pPr>
            <a:r>
              <a:rPr lang="en" sz="1300">
                <a:solidFill>
                  <a:schemeClr val="lt1"/>
                </a:solidFill>
                <a:latin typeface="Gill Sans"/>
                <a:ea typeface="Gill Sans"/>
                <a:cs typeface="Gill Sans"/>
                <a:sym typeface="Gill Sans"/>
              </a:rPr>
              <a:t>Cluster 2,4  was mainly point forwards</a:t>
            </a:r>
            <a:endParaRPr sz="1300">
              <a:solidFill>
                <a:schemeClr val="lt1"/>
              </a:solidFill>
              <a:latin typeface="Gill Sans"/>
              <a:ea typeface="Gill Sans"/>
              <a:cs typeface="Gill Sans"/>
              <a:sym typeface="Gill Sans"/>
            </a:endParaRPr>
          </a:p>
          <a:p>
            <a:pPr indent="-311150" lvl="0" marL="457200" rtl="0" algn="l">
              <a:spcBef>
                <a:spcPts val="0"/>
              </a:spcBef>
              <a:spcAft>
                <a:spcPts val="0"/>
              </a:spcAft>
              <a:buClr>
                <a:schemeClr val="lt1"/>
              </a:buClr>
              <a:buSzPts val="1300"/>
              <a:buFont typeface="Gill Sans"/>
              <a:buChar char="●"/>
            </a:pPr>
            <a:r>
              <a:rPr lang="en" sz="1300">
                <a:solidFill>
                  <a:schemeClr val="lt1"/>
                </a:solidFill>
                <a:latin typeface="Gill Sans"/>
                <a:ea typeface="Gill Sans"/>
                <a:cs typeface="Gill Sans"/>
                <a:sym typeface="Gill Sans"/>
              </a:rPr>
              <a:t>Cluster 3,5 was mainly forwards</a:t>
            </a:r>
            <a:endParaRPr sz="1300">
              <a:solidFill>
                <a:schemeClr val="lt1"/>
              </a:solidFill>
              <a:latin typeface="Gill Sans"/>
              <a:ea typeface="Gill Sans"/>
              <a:cs typeface="Gill Sans"/>
              <a:sym typeface="Gill Sans"/>
            </a:endParaRPr>
          </a:p>
          <a:p>
            <a:pPr indent="-311150" lvl="0" marL="457200" rtl="0" algn="l">
              <a:spcBef>
                <a:spcPts val="0"/>
              </a:spcBef>
              <a:spcAft>
                <a:spcPts val="0"/>
              </a:spcAft>
              <a:buClr>
                <a:schemeClr val="lt1"/>
              </a:buClr>
              <a:buSzPts val="1300"/>
              <a:buFont typeface="Gill Sans"/>
              <a:buChar char="●"/>
            </a:pPr>
            <a:r>
              <a:rPr lang="en" sz="1300">
                <a:solidFill>
                  <a:schemeClr val="lt1"/>
                </a:solidFill>
                <a:latin typeface="Gill Sans"/>
                <a:ea typeface="Gill Sans"/>
                <a:cs typeface="Gill Sans"/>
                <a:sym typeface="Gill Sans"/>
              </a:rPr>
              <a:t>Cluster 6 was mainly centers and point forwards</a:t>
            </a:r>
            <a:endParaRPr sz="1300">
              <a:solidFill>
                <a:schemeClr val="lt1"/>
              </a:solidFill>
              <a:latin typeface="Gill Sans"/>
              <a:ea typeface="Gill Sans"/>
              <a:cs typeface="Gill Sans"/>
              <a:sym typeface="Gill Sans"/>
            </a:endParaRPr>
          </a:p>
          <a:p>
            <a:pPr indent="-311150" lvl="0" marL="457200" rtl="0" algn="l">
              <a:spcBef>
                <a:spcPts val="0"/>
              </a:spcBef>
              <a:spcAft>
                <a:spcPts val="0"/>
              </a:spcAft>
              <a:buClr>
                <a:schemeClr val="lt1"/>
              </a:buClr>
              <a:buSzPts val="1300"/>
              <a:buFont typeface="Gill Sans"/>
              <a:buChar char="●"/>
            </a:pPr>
            <a:r>
              <a:rPr lang="en" sz="1300">
                <a:solidFill>
                  <a:schemeClr val="lt1"/>
                </a:solidFill>
                <a:latin typeface="Gill Sans"/>
                <a:ea typeface="Gill Sans"/>
                <a:cs typeface="Gill Sans"/>
                <a:sym typeface="Gill Sans"/>
              </a:rPr>
              <a:t>Cluster 7 was mainly shooting forwards</a:t>
            </a:r>
            <a:endParaRPr sz="1300">
              <a:solidFill>
                <a:schemeClr val="lt1"/>
              </a:solidFill>
              <a:latin typeface="Gill Sans"/>
              <a:ea typeface="Gill Sans"/>
              <a:cs typeface="Gill Sans"/>
              <a:sym typeface="Gill Sans"/>
            </a:endParaRPr>
          </a:p>
          <a:p>
            <a:pPr indent="-311150" lvl="0" marL="457200" rtl="0" algn="l">
              <a:spcBef>
                <a:spcPts val="0"/>
              </a:spcBef>
              <a:spcAft>
                <a:spcPts val="0"/>
              </a:spcAft>
              <a:buClr>
                <a:schemeClr val="lt1"/>
              </a:buClr>
              <a:buSzPts val="1300"/>
              <a:buFont typeface="Gill Sans"/>
              <a:buChar char="●"/>
            </a:pPr>
            <a:r>
              <a:rPr lang="en" sz="1300">
                <a:solidFill>
                  <a:schemeClr val="lt1"/>
                </a:solidFill>
                <a:latin typeface="Gill Sans"/>
                <a:ea typeface="Gill Sans"/>
                <a:cs typeface="Gill Sans"/>
                <a:sym typeface="Gill Sans"/>
              </a:rPr>
              <a:t>Cluster 8 was mainly shooting guards and point guards</a:t>
            </a:r>
            <a:endParaRPr sz="1300">
              <a:solidFill>
                <a:schemeClr val="lt1"/>
              </a:solidFill>
              <a:latin typeface="Gill Sans"/>
              <a:ea typeface="Gill Sans"/>
              <a:cs typeface="Gill Sans"/>
              <a:sym typeface="Gill Sans"/>
            </a:endParaRPr>
          </a:p>
          <a:p>
            <a:pPr indent="-311150" lvl="0" marL="457200" rtl="0" algn="l">
              <a:spcBef>
                <a:spcPts val="0"/>
              </a:spcBef>
              <a:spcAft>
                <a:spcPts val="0"/>
              </a:spcAft>
              <a:buClr>
                <a:schemeClr val="lt1"/>
              </a:buClr>
              <a:buSzPts val="1300"/>
              <a:buFont typeface="Gill Sans"/>
              <a:buChar char="●"/>
            </a:pPr>
            <a:r>
              <a:rPr lang="en" sz="1300">
                <a:solidFill>
                  <a:schemeClr val="lt1"/>
                </a:solidFill>
                <a:latin typeface="Gill Sans"/>
                <a:ea typeface="Gill Sans"/>
                <a:cs typeface="Gill Sans"/>
                <a:sym typeface="Gill Sans"/>
              </a:rPr>
              <a:t>Cluster 9 was mainly centers and point forwards</a:t>
            </a:r>
            <a:endParaRPr sz="1300">
              <a:solidFill>
                <a:schemeClr val="lt1"/>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8"/>
          <p:cNvSpPr txBox="1"/>
          <p:nvPr>
            <p:ph type="ctrTitle"/>
          </p:nvPr>
        </p:nvSpPr>
        <p:spPr>
          <a:xfrm>
            <a:off x="2690475" y="2110500"/>
            <a:ext cx="6360000" cy="81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MODEL &amp; RESULTS</a:t>
            </a:r>
            <a:endParaRPr sz="4500"/>
          </a:p>
        </p:txBody>
      </p:sp>
      <p:sp>
        <p:nvSpPr>
          <p:cNvPr id="532" name="Google Shape;532;p48"/>
          <p:cNvSpPr txBox="1"/>
          <p:nvPr>
            <p:ph idx="1" type="subTitle"/>
          </p:nvPr>
        </p:nvSpPr>
        <p:spPr>
          <a:xfrm>
            <a:off x="2762150" y="2877075"/>
            <a:ext cx="59748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Models we tested, final results on NBA draft test set, and conclusion</a:t>
            </a:r>
            <a:endParaRPr/>
          </a:p>
        </p:txBody>
      </p:sp>
      <p:grpSp>
        <p:nvGrpSpPr>
          <p:cNvPr id="533" name="Google Shape;533;p48"/>
          <p:cNvGrpSpPr/>
          <p:nvPr/>
        </p:nvGrpSpPr>
        <p:grpSpPr>
          <a:xfrm>
            <a:off x="866975" y="2110492"/>
            <a:ext cx="1712400" cy="976200"/>
            <a:chOff x="1522025" y="1873317"/>
            <a:chExt cx="1712400" cy="976200"/>
          </a:xfrm>
        </p:grpSpPr>
        <p:sp>
          <p:nvSpPr>
            <p:cNvPr id="534" name="Google Shape;534;p48"/>
            <p:cNvSpPr/>
            <p:nvPr/>
          </p:nvSpPr>
          <p:spPr>
            <a:xfrm>
              <a:off x="1522025" y="1873475"/>
              <a:ext cx="1712400" cy="975900"/>
            </a:xfrm>
            <a:prstGeom prst="roundRect">
              <a:avLst>
                <a:gd fmla="val 16667" name="adj"/>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8"/>
            <p:cNvSpPr txBox="1"/>
            <p:nvPr/>
          </p:nvSpPr>
          <p:spPr>
            <a:xfrm>
              <a:off x="1771469" y="1873317"/>
              <a:ext cx="1213500" cy="9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543864"/>
                  </a:solidFill>
                  <a:latin typeface="Montserrat"/>
                  <a:ea typeface="Montserrat"/>
                  <a:cs typeface="Montserrat"/>
                  <a:sym typeface="Montserrat"/>
                </a:rPr>
                <a:t>04</a:t>
              </a:r>
              <a:endParaRPr b="1" sz="5200">
                <a:solidFill>
                  <a:srgbClr val="543864"/>
                </a:solidFill>
                <a:latin typeface="Montserrat"/>
                <a:ea typeface="Montserrat"/>
                <a:cs typeface="Montserrat"/>
                <a:sym typeface="Montserra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9"/>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Features Used</a:t>
            </a:r>
            <a:endParaRPr>
              <a:latin typeface="Montserrat"/>
              <a:ea typeface="Montserrat"/>
              <a:cs typeface="Montserrat"/>
              <a:sym typeface="Montserrat"/>
            </a:endParaRPr>
          </a:p>
        </p:txBody>
      </p:sp>
      <p:sp>
        <p:nvSpPr>
          <p:cNvPr id="541" name="Google Shape;541;p49"/>
          <p:cNvSpPr txBox="1"/>
          <p:nvPr>
            <p:ph idx="1" type="subTitle"/>
          </p:nvPr>
        </p:nvSpPr>
        <p:spPr>
          <a:xfrm>
            <a:off x="630375" y="1043350"/>
            <a:ext cx="8324100" cy="3757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Out of 32 original features, we used 19 such as Position, FGM, 3PM, Height Diff, Height Diff Pick Group, etc.</a:t>
            </a:r>
            <a:endParaRPr sz="2000">
              <a:latin typeface="Gill Sans"/>
              <a:ea typeface="Gill Sans"/>
              <a:cs typeface="Gill Sans"/>
              <a:sym typeface="Gill Sans"/>
            </a:endParaRPr>
          </a:p>
          <a:p>
            <a:pPr indent="-355600" lvl="0" marL="457200" rtl="0" algn="l">
              <a:spcBef>
                <a:spcPts val="1000"/>
              </a:spcBef>
              <a:spcAft>
                <a:spcPts val="0"/>
              </a:spcAft>
              <a:buSzPts val="2000"/>
              <a:buFont typeface="Gill Sans"/>
              <a:buChar char="●"/>
            </a:pPr>
            <a:r>
              <a:rPr lang="en" sz="2000">
                <a:latin typeface="Gill Sans"/>
                <a:ea typeface="Gill Sans"/>
                <a:cs typeface="Gill Sans"/>
                <a:sym typeface="Gill Sans"/>
              </a:rPr>
              <a:t>Took out certain features if they were directly calculated from others</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t>Ex: FT% = FTA/FTM, so took out FT%</a:t>
            </a:r>
            <a:endParaRPr sz="2000"/>
          </a:p>
          <a:p>
            <a:pPr indent="-355600" lvl="0" marL="457200" rtl="0" algn="l">
              <a:spcBef>
                <a:spcPts val="1000"/>
              </a:spcBef>
              <a:spcAft>
                <a:spcPts val="0"/>
              </a:spcAft>
              <a:buSzPts val="2000"/>
              <a:buFont typeface="Gill Sans"/>
              <a:buChar char="●"/>
            </a:pPr>
            <a:r>
              <a:rPr lang="en" sz="2000">
                <a:latin typeface="Gill Sans"/>
                <a:ea typeface="Gill Sans"/>
                <a:cs typeface="Gill Sans"/>
                <a:sym typeface="Gill Sans"/>
              </a:rPr>
              <a:t>Other features taken out were ones that we could not use</a:t>
            </a:r>
            <a:endParaRPr sz="2000">
              <a:latin typeface="Gill Sans"/>
              <a:ea typeface="Gill Sans"/>
              <a:cs typeface="Gill Sans"/>
              <a:sym typeface="Gill Sans"/>
            </a:endParaRPr>
          </a:p>
          <a:p>
            <a:pPr indent="-355600" lvl="1" marL="914400" rtl="0" algn="l">
              <a:spcBef>
                <a:spcPts val="0"/>
              </a:spcBef>
              <a:spcAft>
                <a:spcPts val="0"/>
              </a:spcAft>
              <a:buSzPts val="2000"/>
              <a:buChar char="○"/>
            </a:pPr>
            <a:r>
              <a:rPr lang="en" sz="2000"/>
              <a:t>Ex: Colleges</a:t>
            </a:r>
            <a:endParaRPr sz="2000"/>
          </a:p>
          <a:p>
            <a:pPr indent="-355600" lvl="0" marL="457200" rtl="0" algn="l">
              <a:spcBef>
                <a:spcPts val="1000"/>
              </a:spcBef>
              <a:spcAft>
                <a:spcPts val="0"/>
              </a:spcAft>
              <a:buSzPts val="2000"/>
              <a:buChar char="●"/>
            </a:pPr>
            <a:r>
              <a:rPr lang="en" sz="2000">
                <a:latin typeface="Gill Sans"/>
                <a:ea typeface="Gill Sans"/>
                <a:cs typeface="Gill Sans"/>
                <a:sym typeface="Gill Sans"/>
              </a:rPr>
              <a:t>Looked at feature importance in models through eli5 sklearn Permutation Importance	</a:t>
            </a:r>
            <a:r>
              <a:rPr lang="en" sz="2000"/>
              <a:t>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2"/>
          <p:cNvSpPr/>
          <p:nvPr/>
        </p:nvSpPr>
        <p:spPr>
          <a:xfrm>
            <a:off x="750500" y="1499575"/>
            <a:ext cx="850800" cy="484800"/>
          </a:xfrm>
          <a:prstGeom prst="roundRect">
            <a:avLst>
              <a:gd fmla="val 16667" name="adj"/>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txBox="1"/>
          <p:nvPr>
            <p:ph idx="8"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TABLE OF CONTENTS</a:t>
            </a:r>
            <a:endParaRPr>
              <a:latin typeface="Montserrat"/>
              <a:ea typeface="Montserrat"/>
              <a:cs typeface="Montserrat"/>
              <a:sym typeface="Montserrat"/>
            </a:endParaRPr>
          </a:p>
        </p:txBody>
      </p:sp>
      <p:sp>
        <p:nvSpPr>
          <p:cNvPr id="383" name="Google Shape;383;p32"/>
          <p:cNvSpPr txBox="1"/>
          <p:nvPr>
            <p:ph idx="1" type="subTitle"/>
          </p:nvPr>
        </p:nvSpPr>
        <p:spPr>
          <a:xfrm>
            <a:off x="1780700" y="2337275"/>
            <a:ext cx="2876400" cy="38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384" name="Google Shape;384;p32"/>
          <p:cNvSpPr txBox="1"/>
          <p:nvPr>
            <p:ph idx="3" type="subTitle"/>
          </p:nvPr>
        </p:nvSpPr>
        <p:spPr>
          <a:xfrm>
            <a:off x="1780700" y="3077400"/>
            <a:ext cx="3944700" cy="38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385" name="Google Shape;385;p32"/>
          <p:cNvSpPr txBox="1"/>
          <p:nvPr>
            <p:ph idx="5" type="subTitle"/>
          </p:nvPr>
        </p:nvSpPr>
        <p:spPr>
          <a:xfrm>
            <a:off x="1780700" y="3969925"/>
            <a:ext cx="4084800" cy="38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MODEL &amp; CONCLUSION</a:t>
            </a:r>
            <a:endParaRPr/>
          </a:p>
        </p:txBody>
      </p:sp>
      <p:sp>
        <p:nvSpPr>
          <p:cNvPr id="386" name="Google Shape;386;p32"/>
          <p:cNvSpPr txBox="1"/>
          <p:nvPr>
            <p:ph idx="7" type="subTitle"/>
          </p:nvPr>
        </p:nvSpPr>
        <p:spPr>
          <a:xfrm>
            <a:off x="1780700" y="1368550"/>
            <a:ext cx="2876400" cy="38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QUESTION</a:t>
            </a:r>
            <a:endParaRPr/>
          </a:p>
        </p:txBody>
      </p:sp>
      <p:sp>
        <p:nvSpPr>
          <p:cNvPr id="387" name="Google Shape;387;p32"/>
          <p:cNvSpPr txBox="1"/>
          <p:nvPr>
            <p:ph idx="9" type="subTitle"/>
          </p:nvPr>
        </p:nvSpPr>
        <p:spPr>
          <a:xfrm>
            <a:off x="1780700" y="2580975"/>
            <a:ext cx="6937200" cy="3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 got the data from and how we filtered/cleaned our data</a:t>
            </a:r>
            <a:endParaRPr/>
          </a:p>
        </p:txBody>
      </p:sp>
      <p:sp>
        <p:nvSpPr>
          <p:cNvPr id="388" name="Google Shape;388;p32"/>
          <p:cNvSpPr txBox="1"/>
          <p:nvPr>
            <p:ph idx="13" type="subTitle"/>
          </p:nvPr>
        </p:nvSpPr>
        <p:spPr>
          <a:xfrm>
            <a:off x="1780700" y="3321100"/>
            <a:ext cx="6937200" cy="3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 statistics, feature correlations with pick, dimensionality reduction, clustering</a:t>
            </a:r>
            <a:endParaRPr/>
          </a:p>
        </p:txBody>
      </p:sp>
      <p:sp>
        <p:nvSpPr>
          <p:cNvPr id="389" name="Google Shape;389;p32"/>
          <p:cNvSpPr txBox="1"/>
          <p:nvPr>
            <p:ph idx="14" type="subTitle"/>
          </p:nvPr>
        </p:nvSpPr>
        <p:spPr>
          <a:xfrm>
            <a:off x="1780700" y="4213625"/>
            <a:ext cx="6937200" cy="3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classifiers, ensemble methods</a:t>
            </a:r>
            <a:endParaRPr/>
          </a:p>
        </p:txBody>
      </p:sp>
      <p:sp>
        <p:nvSpPr>
          <p:cNvPr id="390" name="Google Shape;390;p32"/>
          <p:cNvSpPr txBox="1"/>
          <p:nvPr>
            <p:ph idx="15" type="subTitle"/>
          </p:nvPr>
        </p:nvSpPr>
        <p:spPr>
          <a:xfrm>
            <a:off x="1780700" y="1612250"/>
            <a:ext cx="6937200" cy="3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college basketball statistics, can we predict which a person will be drafted in the NBA draft based on their college basketball statistics?</a:t>
            </a:r>
            <a:endParaRPr/>
          </a:p>
        </p:txBody>
      </p:sp>
      <p:sp>
        <p:nvSpPr>
          <p:cNvPr id="391" name="Google Shape;391;p32"/>
          <p:cNvSpPr txBox="1"/>
          <p:nvPr>
            <p:ph type="title"/>
          </p:nvPr>
        </p:nvSpPr>
        <p:spPr>
          <a:xfrm>
            <a:off x="826700" y="1508676"/>
            <a:ext cx="603000" cy="48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latin typeface="Montserrat"/>
                <a:ea typeface="Montserrat"/>
                <a:cs typeface="Montserrat"/>
                <a:sym typeface="Montserrat"/>
              </a:rPr>
              <a:t>01</a:t>
            </a:r>
            <a:endParaRPr>
              <a:solidFill>
                <a:schemeClr val="lt2"/>
              </a:solidFill>
              <a:latin typeface="Montserrat"/>
              <a:ea typeface="Montserrat"/>
              <a:cs typeface="Montserrat"/>
              <a:sym typeface="Montserrat"/>
            </a:endParaRPr>
          </a:p>
        </p:txBody>
      </p:sp>
      <p:sp>
        <p:nvSpPr>
          <p:cNvPr id="392" name="Google Shape;392;p32"/>
          <p:cNvSpPr/>
          <p:nvPr/>
        </p:nvSpPr>
        <p:spPr>
          <a:xfrm>
            <a:off x="750500" y="2403725"/>
            <a:ext cx="850800" cy="484800"/>
          </a:xfrm>
          <a:prstGeom prst="roundRect">
            <a:avLst>
              <a:gd fmla="val 16667" name="adj"/>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txBox="1"/>
          <p:nvPr>
            <p:ph type="title"/>
          </p:nvPr>
        </p:nvSpPr>
        <p:spPr>
          <a:xfrm>
            <a:off x="826700" y="2412826"/>
            <a:ext cx="603000" cy="48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latin typeface="Montserrat"/>
                <a:ea typeface="Montserrat"/>
                <a:cs typeface="Montserrat"/>
                <a:sym typeface="Montserrat"/>
              </a:rPr>
              <a:t>02</a:t>
            </a:r>
            <a:endParaRPr>
              <a:solidFill>
                <a:schemeClr val="lt2"/>
              </a:solidFill>
              <a:latin typeface="Montserrat"/>
              <a:ea typeface="Montserrat"/>
              <a:cs typeface="Montserrat"/>
              <a:sym typeface="Montserrat"/>
            </a:endParaRPr>
          </a:p>
        </p:txBody>
      </p:sp>
      <p:sp>
        <p:nvSpPr>
          <p:cNvPr id="394" name="Google Shape;394;p32"/>
          <p:cNvSpPr/>
          <p:nvPr/>
        </p:nvSpPr>
        <p:spPr>
          <a:xfrm>
            <a:off x="750500" y="3212700"/>
            <a:ext cx="850800" cy="484800"/>
          </a:xfrm>
          <a:prstGeom prst="roundRect">
            <a:avLst>
              <a:gd fmla="val 16667" name="adj"/>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txBox="1"/>
          <p:nvPr>
            <p:ph type="title"/>
          </p:nvPr>
        </p:nvSpPr>
        <p:spPr>
          <a:xfrm>
            <a:off x="826700" y="3221801"/>
            <a:ext cx="603000" cy="48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latin typeface="Montserrat"/>
                <a:ea typeface="Montserrat"/>
                <a:cs typeface="Montserrat"/>
                <a:sym typeface="Montserrat"/>
              </a:rPr>
              <a:t>03</a:t>
            </a:r>
            <a:endParaRPr>
              <a:solidFill>
                <a:schemeClr val="lt2"/>
              </a:solidFill>
              <a:latin typeface="Montserrat"/>
              <a:ea typeface="Montserrat"/>
              <a:cs typeface="Montserrat"/>
              <a:sym typeface="Montserrat"/>
            </a:endParaRPr>
          </a:p>
        </p:txBody>
      </p:sp>
      <p:sp>
        <p:nvSpPr>
          <p:cNvPr id="396" name="Google Shape;396;p32"/>
          <p:cNvSpPr/>
          <p:nvPr/>
        </p:nvSpPr>
        <p:spPr>
          <a:xfrm>
            <a:off x="750500" y="4030775"/>
            <a:ext cx="850800" cy="484800"/>
          </a:xfrm>
          <a:prstGeom prst="roundRect">
            <a:avLst>
              <a:gd fmla="val 16667" name="adj"/>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txBox="1"/>
          <p:nvPr>
            <p:ph type="title"/>
          </p:nvPr>
        </p:nvSpPr>
        <p:spPr>
          <a:xfrm>
            <a:off x="826700" y="4039876"/>
            <a:ext cx="603000" cy="48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latin typeface="Montserrat"/>
                <a:ea typeface="Montserrat"/>
                <a:cs typeface="Montserrat"/>
                <a:sym typeface="Montserrat"/>
              </a:rPr>
              <a:t>04</a:t>
            </a:r>
            <a:endParaRPr>
              <a:solidFill>
                <a:schemeClr val="lt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0"/>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Modelling Approach</a:t>
            </a:r>
            <a:endParaRPr>
              <a:latin typeface="Montserrat"/>
              <a:ea typeface="Montserrat"/>
              <a:cs typeface="Montserrat"/>
              <a:sym typeface="Montserrat"/>
            </a:endParaRPr>
          </a:p>
        </p:txBody>
      </p:sp>
      <p:sp>
        <p:nvSpPr>
          <p:cNvPr id="547" name="Google Shape;547;p50"/>
          <p:cNvSpPr txBox="1"/>
          <p:nvPr>
            <p:ph idx="1" type="subTitle"/>
          </p:nvPr>
        </p:nvSpPr>
        <p:spPr>
          <a:xfrm>
            <a:off x="630375" y="1043350"/>
            <a:ext cx="7724100" cy="3901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Split Data into Training and Test set</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t>Because of the nature of NBA draft, we set the test set to the year we wanted to predict the draft of (i.e. 2020) and training set to the data from all other years (i.e. 2010-2019)</a:t>
            </a:r>
            <a:endParaRPr sz="2000"/>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Tried different individual models with sklearn library</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latin typeface="Gill Sans"/>
                <a:ea typeface="Gill Sans"/>
                <a:cs typeface="Gill Sans"/>
                <a:sym typeface="Gill Sans"/>
              </a:rPr>
              <a:t>Decision Trees</a:t>
            </a:r>
            <a:endParaRPr sz="2000">
              <a:latin typeface="Gill Sans"/>
              <a:ea typeface="Gill Sans"/>
              <a:cs typeface="Gill Sans"/>
              <a:sym typeface="Gill Sans"/>
            </a:endParaRPr>
          </a:p>
          <a:p>
            <a:pPr indent="-355600" lvl="1" marL="914400" rtl="0" algn="l">
              <a:spcBef>
                <a:spcPts val="0"/>
              </a:spcBef>
              <a:spcAft>
                <a:spcPts val="0"/>
              </a:spcAft>
              <a:buSzPts val="2000"/>
              <a:buChar char="○"/>
            </a:pPr>
            <a:r>
              <a:rPr lang="en" sz="2000"/>
              <a:t>Random Forests</a:t>
            </a:r>
            <a:endParaRPr sz="2000"/>
          </a:p>
          <a:p>
            <a:pPr indent="-355600" lvl="1" marL="914400" rtl="0" algn="l">
              <a:spcBef>
                <a:spcPts val="0"/>
              </a:spcBef>
              <a:spcAft>
                <a:spcPts val="0"/>
              </a:spcAft>
              <a:buSzPts val="2000"/>
              <a:buChar char="○"/>
            </a:pPr>
            <a:r>
              <a:rPr lang="en" sz="2000"/>
              <a:t>Linear Support Vectors</a:t>
            </a:r>
            <a:endParaRPr sz="2000"/>
          </a:p>
          <a:p>
            <a:pPr indent="-355600" lvl="1" marL="914400" rtl="0" algn="l">
              <a:spcBef>
                <a:spcPts val="0"/>
              </a:spcBef>
              <a:spcAft>
                <a:spcPts val="0"/>
              </a:spcAft>
              <a:buSzPts val="2000"/>
              <a:buChar char="○"/>
            </a:pPr>
            <a:r>
              <a:rPr lang="en" sz="2000"/>
              <a:t>Neural Networks</a:t>
            </a:r>
            <a:endParaRPr sz="2000"/>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Also tried simple ensemble models</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latin typeface="Gill Sans"/>
                <a:ea typeface="Gill Sans"/>
                <a:cs typeface="Gill Sans"/>
                <a:sym typeface="Gill Sans"/>
              </a:rPr>
              <a:t>Bagging</a:t>
            </a:r>
            <a:r>
              <a:rPr lang="en" sz="2000"/>
              <a:t> </a:t>
            </a:r>
            <a:endParaRPr sz="2000"/>
          </a:p>
          <a:p>
            <a:pPr indent="-355600" lvl="1" marL="914400" rtl="0" algn="l">
              <a:spcBef>
                <a:spcPts val="0"/>
              </a:spcBef>
              <a:spcAft>
                <a:spcPts val="0"/>
              </a:spcAft>
              <a:buSzPts val="2000"/>
              <a:buChar char="○"/>
            </a:pPr>
            <a:r>
              <a:rPr lang="en" sz="2000"/>
              <a:t>AdaBoost</a:t>
            </a:r>
            <a:endParaRPr sz="2000">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1"/>
          <p:cNvSpPr txBox="1"/>
          <p:nvPr/>
        </p:nvSpPr>
        <p:spPr>
          <a:xfrm>
            <a:off x="1063775" y="572800"/>
            <a:ext cx="54942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2CC"/>
                </a:solidFill>
                <a:latin typeface="Montserrat"/>
                <a:ea typeface="Montserrat"/>
                <a:cs typeface="Montserrat"/>
                <a:sym typeface="Montserrat"/>
              </a:rPr>
              <a:t>Final Model</a:t>
            </a:r>
            <a:endParaRPr b="1" sz="2800">
              <a:solidFill>
                <a:srgbClr val="FFF2CC"/>
              </a:solidFill>
              <a:latin typeface="Montserrat"/>
              <a:ea typeface="Montserrat"/>
              <a:cs typeface="Montserrat"/>
              <a:sym typeface="Montserrat"/>
            </a:endParaRPr>
          </a:p>
        </p:txBody>
      </p:sp>
      <p:sp>
        <p:nvSpPr>
          <p:cNvPr id="553" name="Google Shape;553;p51"/>
          <p:cNvSpPr txBox="1"/>
          <p:nvPr>
            <p:ph idx="4" type="subTitle"/>
          </p:nvPr>
        </p:nvSpPr>
        <p:spPr>
          <a:xfrm>
            <a:off x="653775" y="1344475"/>
            <a:ext cx="7724100" cy="3553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Used Simple Combination Ensemble ( sklearn Voting Classifier)</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latin typeface="Gill Sans"/>
                <a:ea typeface="Gill Sans"/>
                <a:cs typeface="Gill Sans"/>
                <a:sym typeface="Gill Sans"/>
              </a:rPr>
              <a:t>Depending on test set (year of draft) and different results from individual classifiers, added well-performing models to ensemble</a:t>
            </a:r>
            <a:endParaRPr sz="2000">
              <a:latin typeface="Gill Sans"/>
              <a:ea typeface="Gill Sans"/>
              <a:cs typeface="Gill Sans"/>
              <a:sym typeface="Gill Sans"/>
            </a:endParaRPr>
          </a:p>
          <a:p>
            <a:pPr indent="-355600" lvl="2" marL="1371600" rtl="0" algn="l">
              <a:spcBef>
                <a:spcPts val="0"/>
              </a:spcBef>
              <a:spcAft>
                <a:spcPts val="0"/>
              </a:spcAft>
              <a:buSzPts val="2000"/>
              <a:buFont typeface="Gill Sans"/>
              <a:buChar char="■"/>
            </a:pPr>
            <a:r>
              <a:rPr lang="en" sz="2000">
                <a:latin typeface="Gill Sans"/>
                <a:ea typeface="Gill Sans"/>
                <a:cs typeface="Gill Sans"/>
                <a:sym typeface="Gill Sans"/>
              </a:rPr>
              <a:t>This included any models from simple decision tree to adaboost ensemble classifier</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latin typeface="Gill Sans"/>
                <a:ea typeface="Gill Sans"/>
                <a:cs typeface="Gill Sans"/>
                <a:sym typeface="Gill Sans"/>
              </a:rPr>
              <a:t>Used a hard majority vote to determine prediction</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2"/>
          <p:cNvSpPr txBox="1"/>
          <p:nvPr>
            <p:ph type="title"/>
          </p:nvPr>
        </p:nvSpPr>
        <p:spPr>
          <a:xfrm>
            <a:off x="1011725" y="970775"/>
            <a:ext cx="1650300" cy="78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Gill Sans"/>
                <a:ea typeface="Gill Sans"/>
                <a:cs typeface="Gill Sans"/>
                <a:sym typeface="Gill Sans"/>
              </a:rPr>
              <a:t>41.7%</a:t>
            </a:r>
            <a:endParaRPr>
              <a:solidFill>
                <a:schemeClr val="accent2"/>
              </a:solidFill>
              <a:latin typeface="Gill Sans"/>
              <a:ea typeface="Gill Sans"/>
              <a:cs typeface="Gill Sans"/>
              <a:sym typeface="Gill Sans"/>
            </a:endParaRPr>
          </a:p>
        </p:txBody>
      </p:sp>
      <p:sp>
        <p:nvSpPr>
          <p:cNvPr id="559" name="Google Shape;559;p52"/>
          <p:cNvSpPr txBox="1"/>
          <p:nvPr>
            <p:ph idx="1" type="subTitle"/>
          </p:nvPr>
        </p:nvSpPr>
        <p:spPr>
          <a:xfrm>
            <a:off x="2080225" y="1294850"/>
            <a:ext cx="63945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ill Sans"/>
                <a:ea typeface="Gill Sans"/>
                <a:cs typeface="Gill Sans"/>
                <a:sym typeface="Gill Sans"/>
              </a:rPr>
              <a:t>Test Accuracy on Pick Group Prediction of 2020 NBA Draft</a:t>
            </a:r>
            <a:endParaRPr>
              <a:latin typeface="Gill Sans"/>
              <a:ea typeface="Gill Sans"/>
              <a:cs typeface="Gill Sans"/>
              <a:sym typeface="Gill Sans"/>
            </a:endParaRPr>
          </a:p>
        </p:txBody>
      </p:sp>
      <p:sp>
        <p:nvSpPr>
          <p:cNvPr id="560" name="Google Shape;560;p52"/>
          <p:cNvSpPr txBox="1"/>
          <p:nvPr>
            <p:ph type="title"/>
          </p:nvPr>
        </p:nvSpPr>
        <p:spPr>
          <a:xfrm>
            <a:off x="70995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Results</a:t>
            </a:r>
            <a:endParaRPr>
              <a:latin typeface="Montserrat"/>
              <a:ea typeface="Montserrat"/>
              <a:cs typeface="Montserrat"/>
              <a:sym typeface="Montserrat"/>
            </a:endParaRPr>
          </a:p>
        </p:txBody>
      </p:sp>
      <p:sp>
        <p:nvSpPr>
          <p:cNvPr id="561" name="Google Shape;561;p52"/>
          <p:cNvSpPr txBox="1"/>
          <p:nvPr>
            <p:ph type="title"/>
          </p:nvPr>
        </p:nvSpPr>
        <p:spPr>
          <a:xfrm>
            <a:off x="1011725" y="1597950"/>
            <a:ext cx="1717800" cy="78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Gill Sans"/>
                <a:ea typeface="Gill Sans"/>
                <a:cs typeface="Gill Sans"/>
                <a:sym typeface="Gill Sans"/>
              </a:rPr>
              <a:t>83</a:t>
            </a:r>
            <a:r>
              <a:rPr lang="en">
                <a:solidFill>
                  <a:schemeClr val="accent2"/>
                </a:solidFill>
                <a:latin typeface="Gill Sans"/>
                <a:ea typeface="Gill Sans"/>
                <a:cs typeface="Gill Sans"/>
                <a:sym typeface="Gill Sans"/>
              </a:rPr>
              <a:t>.3</a:t>
            </a:r>
            <a:r>
              <a:rPr lang="en">
                <a:solidFill>
                  <a:schemeClr val="accent2"/>
                </a:solidFill>
                <a:latin typeface="Gill Sans"/>
                <a:ea typeface="Gill Sans"/>
                <a:cs typeface="Gill Sans"/>
                <a:sym typeface="Gill Sans"/>
              </a:rPr>
              <a:t>%</a:t>
            </a:r>
            <a:endParaRPr>
              <a:solidFill>
                <a:schemeClr val="accent2"/>
              </a:solidFill>
              <a:latin typeface="Gill Sans"/>
              <a:ea typeface="Gill Sans"/>
              <a:cs typeface="Gill Sans"/>
              <a:sym typeface="Gill Sans"/>
            </a:endParaRPr>
          </a:p>
        </p:txBody>
      </p:sp>
      <p:sp>
        <p:nvSpPr>
          <p:cNvPr id="562" name="Google Shape;562;p52"/>
          <p:cNvSpPr txBox="1"/>
          <p:nvPr>
            <p:ph idx="1" type="subTitle"/>
          </p:nvPr>
        </p:nvSpPr>
        <p:spPr>
          <a:xfrm>
            <a:off x="2119800" y="1919550"/>
            <a:ext cx="58539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Gill Sans"/>
                <a:ea typeface="Gill Sans"/>
                <a:cs typeface="Gill Sans"/>
                <a:sym typeface="Gill Sans"/>
              </a:rPr>
              <a:t>Test</a:t>
            </a:r>
            <a:r>
              <a:rPr lang="en">
                <a:latin typeface="Gill Sans"/>
                <a:ea typeface="Gill Sans"/>
                <a:cs typeface="Gill Sans"/>
                <a:sym typeface="Gill Sans"/>
              </a:rPr>
              <a:t> Accuracy on 2019 NBA Draft (trained on 2010-2018)</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3" name="Google Shape;563;p52"/>
          <p:cNvSpPr txBox="1"/>
          <p:nvPr>
            <p:ph type="title"/>
          </p:nvPr>
        </p:nvSpPr>
        <p:spPr>
          <a:xfrm>
            <a:off x="1011725" y="2292750"/>
            <a:ext cx="1717800" cy="78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Gill Sans"/>
                <a:ea typeface="Gill Sans"/>
                <a:cs typeface="Gill Sans"/>
                <a:sym typeface="Gill Sans"/>
              </a:rPr>
              <a:t>74.1%</a:t>
            </a:r>
            <a:endParaRPr>
              <a:solidFill>
                <a:schemeClr val="accent2"/>
              </a:solidFill>
              <a:latin typeface="Gill Sans"/>
              <a:ea typeface="Gill Sans"/>
              <a:cs typeface="Gill Sans"/>
              <a:sym typeface="Gill Sans"/>
            </a:endParaRPr>
          </a:p>
        </p:txBody>
      </p:sp>
      <p:sp>
        <p:nvSpPr>
          <p:cNvPr id="564" name="Google Shape;564;p52"/>
          <p:cNvSpPr txBox="1"/>
          <p:nvPr>
            <p:ph idx="1" type="subTitle"/>
          </p:nvPr>
        </p:nvSpPr>
        <p:spPr>
          <a:xfrm>
            <a:off x="2119800" y="2614350"/>
            <a:ext cx="58539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ill Sans"/>
                <a:ea typeface="Gill Sans"/>
                <a:cs typeface="Gill Sans"/>
                <a:sym typeface="Gill Sans"/>
              </a:rPr>
              <a:t>Test Accuracy on 2018 NBA Draft (trained on 2010-2017, 2019)</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5" name="Google Shape;565;p52"/>
          <p:cNvSpPr txBox="1"/>
          <p:nvPr>
            <p:ph type="title"/>
          </p:nvPr>
        </p:nvSpPr>
        <p:spPr>
          <a:xfrm>
            <a:off x="1014813" y="2987550"/>
            <a:ext cx="1717800" cy="78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Gill Sans"/>
                <a:ea typeface="Gill Sans"/>
                <a:cs typeface="Gill Sans"/>
                <a:sym typeface="Gill Sans"/>
              </a:rPr>
              <a:t>72.9%</a:t>
            </a:r>
            <a:endParaRPr>
              <a:solidFill>
                <a:schemeClr val="accent2"/>
              </a:solidFill>
              <a:latin typeface="Gill Sans"/>
              <a:ea typeface="Gill Sans"/>
              <a:cs typeface="Gill Sans"/>
              <a:sym typeface="Gill Sans"/>
            </a:endParaRPr>
          </a:p>
        </p:txBody>
      </p:sp>
      <p:sp>
        <p:nvSpPr>
          <p:cNvPr id="566" name="Google Shape;566;p52"/>
          <p:cNvSpPr txBox="1"/>
          <p:nvPr>
            <p:ph idx="1" type="subTitle"/>
          </p:nvPr>
        </p:nvSpPr>
        <p:spPr>
          <a:xfrm>
            <a:off x="2122888" y="3309150"/>
            <a:ext cx="58539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ill Sans"/>
                <a:ea typeface="Gill Sans"/>
                <a:cs typeface="Gill Sans"/>
                <a:sym typeface="Gill Sans"/>
              </a:rPr>
              <a:t>Test Accuracy on 2011 NBA Draft (trained on 2010, 2012-2019)</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52"/>
          <p:cNvSpPr txBox="1"/>
          <p:nvPr>
            <p:ph type="title"/>
          </p:nvPr>
        </p:nvSpPr>
        <p:spPr>
          <a:xfrm>
            <a:off x="1014813" y="3752450"/>
            <a:ext cx="1717800" cy="78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Gill Sans"/>
                <a:ea typeface="Gill Sans"/>
                <a:cs typeface="Gill Sans"/>
                <a:sym typeface="Gill Sans"/>
              </a:rPr>
              <a:t>71.7%</a:t>
            </a:r>
            <a:endParaRPr>
              <a:solidFill>
                <a:schemeClr val="accent2"/>
              </a:solidFill>
              <a:latin typeface="Gill Sans"/>
              <a:ea typeface="Gill Sans"/>
              <a:cs typeface="Gill Sans"/>
              <a:sym typeface="Gill Sans"/>
            </a:endParaRPr>
          </a:p>
        </p:txBody>
      </p:sp>
      <p:sp>
        <p:nvSpPr>
          <p:cNvPr id="568" name="Google Shape;568;p52"/>
          <p:cNvSpPr txBox="1"/>
          <p:nvPr>
            <p:ph idx="1" type="subTitle"/>
          </p:nvPr>
        </p:nvSpPr>
        <p:spPr>
          <a:xfrm>
            <a:off x="2122888" y="4074050"/>
            <a:ext cx="58539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ill Sans"/>
                <a:ea typeface="Gill Sans"/>
                <a:cs typeface="Gill Sans"/>
                <a:sym typeface="Gill Sans"/>
              </a:rPr>
              <a:t>Test Accuracy on 2010 NBA Draft (trained on 2011-2019)</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3"/>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Analysis</a:t>
            </a:r>
            <a:endParaRPr>
              <a:latin typeface="Montserrat"/>
              <a:ea typeface="Montserrat"/>
              <a:cs typeface="Montserrat"/>
              <a:sym typeface="Montserrat"/>
            </a:endParaRPr>
          </a:p>
        </p:txBody>
      </p:sp>
      <p:sp>
        <p:nvSpPr>
          <p:cNvPr id="574" name="Google Shape;574;p53"/>
          <p:cNvSpPr txBox="1"/>
          <p:nvPr>
            <p:ph idx="1" type="subTitle"/>
          </p:nvPr>
        </p:nvSpPr>
        <p:spPr>
          <a:xfrm>
            <a:off x="630375" y="1043350"/>
            <a:ext cx="7724100" cy="3757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latin typeface="Gill Sans"/>
                <a:ea typeface="Gill Sans"/>
                <a:cs typeface="Gill Sans"/>
                <a:sym typeface="Gill Sans"/>
              </a:rPr>
              <a:t>2020 Draft was an outlier; people considered the draft to be weaker this year than in the last few years</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t>Not many potential “stars” in the draft</a:t>
            </a:r>
            <a:endParaRPr sz="2000"/>
          </a:p>
          <a:p>
            <a:pPr indent="-355600" lvl="1" marL="914400" rtl="0" algn="l">
              <a:spcBef>
                <a:spcPts val="1000"/>
              </a:spcBef>
              <a:spcAft>
                <a:spcPts val="0"/>
              </a:spcAft>
              <a:buSzPts val="2000"/>
              <a:buFont typeface="Gill Sans"/>
              <a:buChar char="○"/>
            </a:pPr>
            <a:r>
              <a:rPr lang="en" sz="2000"/>
              <a:t>People who were drafted in 1st round this year might have been drafted in 2nd round previous years due to weaker NBA performance</a:t>
            </a:r>
            <a:endParaRPr sz="2000"/>
          </a:p>
          <a:p>
            <a:pPr indent="0" lvl="0" marL="0" rtl="0" algn="l">
              <a:spcBef>
                <a:spcPts val="1000"/>
              </a:spcBef>
              <a:spcAft>
                <a:spcPts val="0"/>
              </a:spcAft>
              <a:buNone/>
            </a:pPr>
            <a:r>
              <a:t/>
            </a:r>
            <a:endParaRPr sz="2000">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4"/>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2020 Outlier Example</a:t>
            </a:r>
            <a:endParaRPr>
              <a:latin typeface="Montserrat"/>
              <a:ea typeface="Montserrat"/>
              <a:cs typeface="Montserrat"/>
              <a:sym typeface="Montserrat"/>
            </a:endParaRPr>
          </a:p>
        </p:txBody>
      </p:sp>
      <p:sp>
        <p:nvSpPr>
          <p:cNvPr id="580" name="Google Shape;580;p54"/>
          <p:cNvSpPr txBox="1"/>
          <p:nvPr>
            <p:ph idx="1" type="subTitle"/>
          </p:nvPr>
        </p:nvSpPr>
        <p:spPr>
          <a:xfrm>
            <a:off x="630600" y="1086275"/>
            <a:ext cx="8368500" cy="37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ill Sans"/>
                <a:ea typeface="Gill Sans"/>
                <a:cs typeface="Gill Sans"/>
                <a:sym typeface="Gill Sans"/>
              </a:rPr>
              <a:t> Devin Vassell: 2020 Round 1 Pick 11</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rPr lang="en" sz="2000">
                <a:latin typeface="Gill Sans"/>
                <a:ea typeface="Gill Sans"/>
                <a:cs typeface="Gill Sans"/>
                <a:sym typeface="Gill Sans"/>
              </a:rPr>
              <a:t>				     			        </a:t>
            </a:r>
            <a:r>
              <a:rPr lang="en" sz="2000">
                <a:latin typeface="Gill Sans"/>
                <a:ea typeface="Gill Sans"/>
                <a:cs typeface="Gill Sans"/>
                <a:sym typeface="Gill Sans"/>
              </a:rPr>
              <a:t>Norman</a:t>
            </a:r>
            <a:r>
              <a:rPr lang="en" sz="2000">
                <a:latin typeface="Gill Sans"/>
                <a:ea typeface="Gill Sans"/>
                <a:cs typeface="Gill Sans"/>
                <a:sym typeface="Gill Sans"/>
              </a:rPr>
              <a:t> Powell: 2015 Round 2 Pick 46</a:t>
            </a:r>
            <a:endParaRPr sz="2000">
              <a:latin typeface="Gill Sans"/>
              <a:ea typeface="Gill Sans"/>
              <a:cs typeface="Gill Sans"/>
              <a:sym typeface="Gill Sans"/>
            </a:endParaRPr>
          </a:p>
          <a:p>
            <a:pPr indent="0" lvl="0" marL="0" rtl="0" algn="l">
              <a:spcBef>
                <a:spcPts val="0"/>
              </a:spcBef>
              <a:spcAft>
                <a:spcPts val="0"/>
              </a:spcAft>
              <a:buNone/>
            </a:pPr>
            <a:r>
              <a:rPr lang="en" sz="2000">
                <a:latin typeface="Gill Sans"/>
                <a:ea typeface="Gill Sans"/>
                <a:cs typeface="Gill Sans"/>
                <a:sym typeface="Gill Sans"/>
              </a:rPr>
              <a:t>							</a:t>
            </a:r>
            <a:r>
              <a:rPr lang="en" sz="2000">
                <a:latin typeface="Gill Sans"/>
                <a:ea typeface="Gill Sans"/>
                <a:cs typeface="Gill Sans"/>
                <a:sym typeface="Gill Sans"/>
              </a:rPr>
              <a:t>a</a:t>
            </a:r>
            <a:r>
              <a:rPr lang="en" sz="2000">
                <a:latin typeface="Gill Sans"/>
                <a:ea typeface="Gill Sans"/>
                <a:cs typeface="Gill Sans"/>
                <a:sym typeface="Gill Sans"/>
              </a:rPr>
              <a:t>sdf </a:t>
            </a:r>
            <a:endParaRPr sz="2000">
              <a:latin typeface="Gill Sans"/>
              <a:ea typeface="Gill Sans"/>
              <a:cs typeface="Gill Sans"/>
              <a:sym typeface="Gill Sans"/>
            </a:endParaRPr>
          </a:p>
        </p:txBody>
      </p:sp>
      <p:pic>
        <p:nvPicPr>
          <p:cNvPr id="581" name="Google Shape;581;p54"/>
          <p:cNvPicPr preferRelativeResize="0"/>
          <p:nvPr/>
        </p:nvPicPr>
        <p:blipFill>
          <a:blip r:embed="rId3">
            <a:alphaModFix/>
          </a:blip>
          <a:stretch>
            <a:fillRect/>
          </a:stretch>
        </p:blipFill>
        <p:spPr>
          <a:xfrm>
            <a:off x="5308325" y="386425"/>
            <a:ext cx="3529176" cy="2352776"/>
          </a:xfrm>
          <a:prstGeom prst="rect">
            <a:avLst/>
          </a:prstGeom>
          <a:noFill/>
          <a:ln>
            <a:noFill/>
          </a:ln>
        </p:spPr>
      </p:pic>
      <p:pic>
        <p:nvPicPr>
          <p:cNvPr id="582" name="Google Shape;582;p54"/>
          <p:cNvPicPr preferRelativeResize="0"/>
          <p:nvPr/>
        </p:nvPicPr>
        <p:blipFill>
          <a:blip r:embed="rId4">
            <a:alphaModFix/>
          </a:blip>
          <a:stretch>
            <a:fillRect/>
          </a:stretch>
        </p:blipFill>
        <p:spPr>
          <a:xfrm>
            <a:off x="858050" y="2713768"/>
            <a:ext cx="3529176" cy="2352432"/>
          </a:xfrm>
          <a:prstGeom prst="rect">
            <a:avLst/>
          </a:prstGeom>
          <a:noFill/>
          <a:ln>
            <a:noFill/>
          </a:ln>
        </p:spPr>
      </p:pic>
      <p:graphicFrame>
        <p:nvGraphicFramePr>
          <p:cNvPr id="583" name="Google Shape;583;p54"/>
          <p:cNvGraphicFramePr/>
          <p:nvPr/>
        </p:nvGraphicFramePr>
        <p:xfrm>
          <a:off x="781850" y="1615425"/>
          <a:ext cx="3000000" cy="3000000"/>
        </p:xfrm>
        <a:graphic>
          <a:graphicData uri="http://schemas.openxmlformats.org/drawingml/2006/table">
            <a:tbl>
              <a:tblPr>
                <a:noFill/>
                <a:tableStyleId>{D37B3E59-BD93-4FD1-A8C8-01F42927894A}</a:tableStyleId>
              </a:tblPr>
              <a:tblGrid>
                <a:gridCol w="804650"/>
                <a:gridCol w="804650"/>
                <a:gridCol w="804650"/>
                <a:gridCol w="804650"/>
                <a:gridCol w="804650"/>
              </a:tblGrid>
              <a:tr h="237950">
                <a:tc>
                  <a:txBody>
                    <a:bodyPr/>
                    <a:lstStyle/>
                    <a:p>
                      <a:pPr indent="0" lvl="0" marL="0" rtl="0" algn="l">
                        <a:spcBef>
                          <a:spcPts val="0"/>
                        </a:spcBef>
                        <a:spcAft>
                          <a:spcPts val="0"/>
                        </a:spcAft>
                        <a:buNone/>
                      </a:pPr>
                      <a:r>
                        <a:rPr lang="en">
                          <a:solidFill>
                            <a:srgbClr val="FFFFFF"/>
                          </a:solidFill>
                        </a:rPr>
                        <a:t>PTS</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TRB</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AST</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STL</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BLK</a:t>
                      </a:r>
                      <a:endParaRPr>
                        <a:solidFill>
                          <a:srgbClr val="FFFFFF"/>
                        </a:solidFill>
                      </a:endParaRPr>
                    </a:p>
                  </a:txBody>
                  <a:tcPr marT="91425" marB="91425" marR="91425" marL="91425"/>
                </a:tc>
              </a:tr>
              <a:tr h="240250">
                <a:tc>
                  <a:txBody>
                    <a:bodyPr/>
                    <a:lstStyle/>
                    <a:p>
                      <a:pPr indent="0" lvl="0" marL="0" rtl="0" algn="l">
                        <a:spcBef>
                          <a:spcPts val="0"/>
                        </a:spcBef>
                        <a:spcAft>
                          <a:spcPts val="0"/>
                        </a:spcAft>
                        <a:buNone/>
                      </a:pPr>
                      <a:r>
                        <a:rPr lang="en">
                          <a:solidFill>
                            <a:srgbClr val="FFFFFF"/>
                          </a:solidFill>
                        </a:rPr>
                        <a:t>8.4</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3.22</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1.11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0.95</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0.62</a:t>
                      </a:r>
                      <a:endParaRPr>
                        <a:solidFill>
                          <a:srgbClr val="FFFFFF"/>
                        </a:solidFill>
                      </a:endParaRPr>
                    </a:p>
                  </a:txBody>
                  <a:tcPr marT="91425" marB="91425" marR="91425" marL="91425"/>
                </a:tc>
              </a:tr>
            </a:tbl>
          </a:graphicData>
        </a:graphic>
      </p:graphicFrame>
      <p:graphicFrame>
        <p:nvGraphicFramePr>
          <p:cNvPr id="584" name="Google Shape;584;p54"/>
          <p:cNvGraphicFramePr/>
          <p:nvPr/>
        </p:nvGraphicFramePr>
        <p:xfrm>
          <a:off x="4512050" y="3904125"/>
          <a:ext cx="3000000" cy="3000000"/>
        </p:xfrm>
        <a:graphic>
          <a:graphicData uri="http://schemas.openxmlformats.org/drawingml/2006/table">
            <a:tbl>
              <a:tblPr>
                <a:noFill/>
                <a:tableStyleId>{D37B3E59-BD93-4FD1-A8C8-01F42927894A}</a:tableStyleId>
              </a:tblPr>
              <a:tblGrid>
                <a:gridCol w="804650"/>
                <a:gridCol w="804650"/>
                <a:gridCol w="804650"/>
                <a:gridCol w="804650"/>
                <a:gridCol w="804650"/>
              </a:tblGrid>
              <a:tr h="237950">
                <a:tc>
                  <a:txBody>
                    <a:bodyPr/>
                    <a:lstStyle/>
                    <a:p>
                      <a:pPr indent="0" lvl="0" marL="0" rtl="0" algn="l">
                        <a:spcBef>
                          <a:spcPts val="0"/>
                        </a:spcBef>
                        <a:spcAft>
                          <a:spcPts val="0"/>
                        </a:spcAft>
                        <a:buNone/>
                      </a:pPr>
                      <a:r>
                        <a:rPr lang="en">
                          <a:solidFill>
                            <a:srgbClr val="FFFFFF"/>
                          </a:solidFill>
                        </a:rPr>
                        <a:t>PTS</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TRB</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AST</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STL</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BLK</a:t>
                      </a:r>
                      <a:endParaRPr>
                        <a:solidFill>
                          <a:srgbClr val="FFFFFF"/>
                        </a:solidFill>
                      </a:endParaRPr>
                    </a:p>
                  </a:txBody>
                  <a:tcPr marT="91425" marB="91425" marR="91425" marL="91425"/>
                </a:tc>
              </a:tr>
              <a:tr h="240250">
                <a:tc>
                  <a:txBody>
                    <a:bodyPr/>
                    <a:lstStyle/>
                    <a:p>
                      <a:pPr indent="0" lvl="0" marL="0" rtl="0" algn="l">
                        <a:spcBef>
                          <a:spcPts val="0"/>
                        </a:spcBef>
                        <a:spcAft>
                          <a:spcPts val="0"/>
                        </a:spcAft>
                        <a:buNone/>
                      </a:pPr>
                      <a:r>
                        <a:rPr lang="en">
                          <a:solidFill>
                            <a:srgbClr val="FFFFFF"/>
                          </a:solidFill>
                        </a:rPr>
                        <a:t>9.76</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3.01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1.5</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1.12</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0.4</a:t>
                      </a:r>
                      <a:endParaRPr>
                        <a:solidFill>
                          <a:srgbClr val="FFFFFF"/>
                        </a:solidFill>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5"/>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Conclusion + Things to Improve</a:t>
            </a:r>
            <a:endParaRPr>
              <a:latin typeface="Montserrat"/>
              <a:ea typeface="Montserrat"/>
              <a:cs typeface="Montserrat"/>
              <a:sym typeface="Montserrat"/>
            </a:endParaRPr>
          </a:p>
        </p:txBody>
      </p:sp>
      <p:sp>
        <p:nvSpPr>
          <p:cNvPr id="590" name="Google Shape;590;p55"/>
          <p:cNvSpPr txBox="1"/>
          <p:nvPr>
            <p:ph idx="1" type="subTitle"/>
          </p:nvPr>
        </p:nvSpPr>
        <p:spPr>
          <a:xfrm>
            <a:off x="630375" y="1043350"/>
            <a:ext cx="7724100" cy="3757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Model is solid, but could improve</a:t>
            </a:r>
            <a:endParaRPr sz="2000">
              <a:latin typeface="Gill Sans"/>
              <a:ea typeface="Gill Sans"/>
              <a:cs typeface="Gill Sans"/>
              <a:sym typeface="Gill Sans"/>
            </a:endParaRPr>
          </a:p>
          <a:p>
            <a:pPr indent="-355600" lvl="1" marL="914400" rtl="0" algn="l">
              <a:spcBef>
                <a:spcPts val="0"/>
              </a:spcBef>
              <a:spcAft>
                <a:spcPts val="0"/>
              </a:spcAft>
              <a:buSzPts val="2000"/>
              <a:buFont typeface="Gill Sans"/>
              <a:buChar char="○"/>
            </a:pPr>
            <a:r>
              <a:rPr lang="en" sz="2000">
                <a:latin typeface="Gill Sans"/>
                <a:ea typeface="Gill Sans"/>
                <a:cs typeface="Gill Sans"/>
                <a:sym typeface="Gill Sans"/>
              </a:rPr>
              <a:t>Not ready for real world use yet, but good start!</a:t>
            </a:r>
            <a:endParaRPr sz="2000">
              <a:latin typeface="Gill Sans"/>
              <a:ea typeface="Gill Sans"/>
              <a:cs typeface="Gill Sans"/>
              <a:sym typeface="Gill Sans"/>
            </a:endParaRPr>
          </a:p>
          <a:p>
            <a:pPr indent="-355600" lvl="1" marL="914400" rtl="0" algn="l">
              <a:spcBef>
                <a:spcPts val="0"/>
              </a:spcBef>
              <a:spcAft>
                <a:spcPts val="0"/>
              </a:spcAft>
              <a:buSzPts val="2000"/>
              <a:buChar char="○"/>
            </a:pPr>
            <a:r>
              <a:rPr lang="en" sz="2000"/>
              <a:t>Increase # of meaningful features</a:t>
            </a:r>
            <a:endParaRPr sz="2000"/>
          </a:p>
          <a:p>
            <a:pPr indent="-355600" lvl="2" marL="1371600" rtl="0" algn="l">
              <a:spcBef>
                <a:spcPts val="0"/>
              </a:spcBef>
              <a:spcAft>
                <a:spcPts val="0"/>
              </a:spcAft>
              <a:buSzPts val="2000"/>
              <a:buChar char="■"/>
            </a:pPr>
            <a:r>
              <a:rPr lang="en" sz="2000"/>
              <a:t>Advanced statistics, more measurements, etc.</a:t>
            </a:r>
            <a:endParaRPr sz="2000"/>
          </a:p>
          <a:p>
            <a:pPr indent="-355600" lvl="2" marL="1371600" rtl="0" algn="l">
              <a:spcBef>
                <a:spcPts val="0"/>
              </a:spcBef>
              <a:spcAft>
                <a:spcPts val="0"/>
              </a:spcAft>
              <a:buSzPts val="2000"/>
              <a:buChar char="■"/>
            </a:pPr>
            <a:r>
              <a:rPr lang="en" sz="2000"/>
              <a:t>Colleges! (Arbitrary numerical ranking?) </a:t>
            </a:r>
            <a:endParaRPr sz="2000"/>
          </a:p>
          <a:p>
            <a:pPr indent="-355600" lvl="2" marL="1371600" rtl="0" algn="l">
              <a:spcBef>
                <a:spcPts val="0"/>
              </a:spcBef>
              <a:spcAft>
                <a:spcPts val="0"/>
              </a:spcAft>
              <a:buSzPts val="2000"/>
              <a:buChar char="■"/>
            </a:pPr>
            <a:r>
              <a:rPr lang="en" sz="2000"/>
              <a:t>Qualitative Features such as leadership, attitude, etc. </a:t>
            </a:r>
            <a:endParaRPr sz="2000"/>
          </a:p>
          <a:p>
            <a:pPr indent="-355600" lvl="1" marL="914400" rtl="0" algn="l">
              <a:spcBef>
                <a:spcPts val="0"/>
              </a:spcBef>
              <a:spcAft>
                <a:spcPts val="0"/>
              </a:spcAft>
              <a:buSzPts val="2000"/>
              <a:buChar char="○"/>
            </a:pPr>
            <a:r>
              <a:rPr lang="en" sz="2000"/>
              <a:t>Increase size of dataset</a:t>
            </a:r>
            <a:endParaRPr sz="2000"/>
          </a:p>
          <a:p>
            <a:pPr indent="-355600" lvl="1" marL="914400" rtl="0" algn="l">
              <a:spcBef>
                <a:spcPts val="0"/>
              </a:spcBef>
              <a:spcAft>
                <a:spcPts val="0"/>
              </a:spcAft>
              <a:buSzPts val="2000"/>
              <a:buChar char="○"/>
            </a:pPr>
            <a:r>
              <a:rPr lang="en" sz="2000"/>
              <a:t>Try to incorporate NBA trends</a:t>
            </a:r>
            <a:endParaRPr sz="2000"/>
          </a:p>
          <a:p>
            <a:pPr indent="-355600" lvl="1" marL="914400" rtl="0" algn="l">
              <a:spcBef>
                <a:spcPts val="0"/>
              </a:spcBef>
              <a:spcAft>
                <a:spcPts val="0"/>
              </a:spcAft>
              <a:buSzPts val="2000"/>
              <a:buChar char="○"/>
            </a:pPr>
            <a:r>
              <a:rPr lang="en" sz="2000"/>
              <a:t>Predict exact pick number instead of pick group</a:t>
            </a:r>
            <a:endParaRPr sz="2000"/>
          </a:p>
          <a:p>
            <a:pPr indent="0" lvl="0" marL="0" rtl="0" algn="l">
              <a:spcBef>
                <a:spcPts val="0"/>
              </a:spcBef>
              <a:spcAft>
                <a:spcPts val="0"/>
              </a:spcAft>
              <a:buNone/>
            </a:pPr>
            <a:r>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grpSp>
        <p:nvGrpSpPr>
          <p:cNvPr id="595" name="Google Shape;595;p56"/>
          <p:cNvGrpSpPr/>
          <p:nvPr/>
        </p:nvGrpSpPr>
        <p:grpSpPr>
          <a:xfrm rot="-174032">
            <a:off x="1098833" y="1231385"/>
            <a:ext cx="2569384" cy="2515998"/>
            <a:chOff x="-38172725" y="3588000"/>
            <a:chExt cx="318200" cy="316650"/>
          </a:xfrm>
        </p:grpSpPr>
        <p:sp>
          <p:nvSpPr>
            <p:cNvPr id="596" name="Google Shape;596;p5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56"/>
          <p:cNvSpPr txBox="1"/>
          <p:nvPr>
            <p:ph type="ctrTitle"/>
          </p:nvPr>
        </p:nvSpPr>
        <p:spPr>
          <a:xfrm>
            <a:off x="3620225" y="737225"/>
            <a:ext cx="4224900" cy="167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Questions?</a:t>
            </a:r>
            <a:r>
              <a:rPr lang="en"/>
              <a:t>  </a:t>
            </a:r>
            <a:endParaRPr/>
          </a:p>
        </p:txBody>
      </p:sp>
      <p:grpSp>
        <p:nvGrpSpPr>
          <p:cNvPr id="605" name="Google Shape;605;p56"/>
          <p:cNvGrpSpPr/>
          <p:nvPr/>
        </p:nvGrpSpPr>
        <p:grpSpPr>
          <a:xfrm flipH="1">
            <a:off x="678726" y="2467450"/>
            <a:ext cx="1148785" cy="1821974"/>
            <a:chOff x="118125" y="996550"/>
            <a:chExt cx="2276625" cy="3602875"/>
          </a:xfrm>
        </p:grpSpPr>
        <p:sp>
          <p:nvSpPr>
            <p:cNvPr id="606" name="Google Shape;606;p56"/>
            <p:cNvSpPr/>
            <p:nvPr/>
          </p:nvSpPr>
          <p:spPr>
            <a:xfrm>
              <a:off x="1918350" y="3155750"/>
              <a:ext cx="28675" cy="28000"/>
            </a:xfrm>
            <a:custGeom>
              <a:rect b="b" l="l" r="r" t="t"/>
              <a:pathLst>
                <a:path extrusionOk="0" h="1120" w="1147">
                  <a:moveTo>
                    <a:pt x="681" y="1"/>
                  </a:moveTo>
                  <a:cubicBezTo>
                    <a:pt x="494" y="1"/>
                    <a:pt x="327" y="120"/>
                    <a:pt x="265" y="295"/>
                  </a:cubicBezTo>
                  <a:cubicBezTo>
                    <a:pt x="94" y="386"/>
                    <a:pt x="0" y="587"/>
                    <a:pt x="50" y="784"/>
                  </a:cubicBezTo>
                  <a:cubicBezTo>
                    <a:pt x="96" y="984"/>
                    <a:pt x="276" y="1120"/>
                    <a:pt x="473" y="1120"/>
                  </a:cubicBezTo>
                  <a:cubicBezTo>
                    <a:pt x="510" y="1120"/>
                    <a:pt x="544" y="1114"/>
                    <a:pt x="580" y="1107"/>
                  </a:cubicBezTo>
                  <a:cubicBezTo>
                    <a:pt x="702" y="1075"/>
                    <a:pt x="770" y="1060"/>
                    <a:pt x="770" y="1060"/>
                  </a:cubicBezTo>
                  <a:cubicBezTo>
                    <a:pt x="965" y="1013"/>
                    <a:pt x="1102" y="839"/>
                    <a:pt x="1102" y="636"/>
                  </a:cubicBezTo>
                  <a:cubicBezTo>
                    <a:pt x="1102" y="636"/>
                    <a:pt x="1102" y="576"/>
                    <a:pt x="1113" y="498"/>
                  </a:cubicBezTo>
                  <a:cubicBezTo>
                    <a:pt x="1147" y="256"/>
                    <a:pt x="978" y="35"/>
                    <a:pt x="736" y="4"/>
                  </a:cubicBezTo>
                  <a:cubicBezTo>
                    <a:pt x="718" y="2"/>
                    <a:pt x="699" y="1"/>
                    <a:pt x="681"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6"/>
            <p:cNvSpPr/>
            <p:nvPr/>
          </p:nvSpPr>
          <p:spPr>
            <a:xfrm>
              <a:off x="1664975" y="3174600"/>
              <a:ext cx="223500" cy="57900"/>
            </a:xfrm>
            <a:custGeom>
              <a:rect b="b" l="l" r="r" t="t"/>
              <a:pathLst>
                <a:path extrusionOk="0" h="2316" w="8940">
                  <a:moveTo>
                    <a:pt x="8457" y="0"/>
                  </a:moveTo>
                  <a:cubicBezTo>
                    <a:pt x="8424" y="0"/>
                    <a:pt x="8390" y="4"/>
                    <a:pt x="8357" y="12"/>
                  </a:cubicBezTo>
                  <a:cubicBezTo>
                    <a:pt x="8237" y="41"/>
                    <a:pt x="8115" y="69"/>
                    <a:pt x="7988" y="98"/>
                  </a:cubicBezTo>
                  <a:cubicBezTo>
                    <a:pt x="7754" y="152"/>
                    <a:pt x="7605" y="389"/>
                    <a:pt x="7660" y="623"/>
                  </a:cubicBezTo>
                  <a:cubicBezTo>
                    <a:pt x="7707" y="826"/>
                    <a:pt x="7889" y="964"/>
                    <a:pt x="8086" y="964"/>
                  </a:cubicBezTo>
                  <a:cubicBezTo>
                    <a:pt x="8120" y="964"/>
                    <a:pt x="8154" y="961"/>
                    <a:pt x="8188" y="953"/>
                  </a:cubicBezTo>
                  <a:cubicBezTo>
                    <a:pt x="8313" y="925"/>
                    <a:pt x="8437" y="896"/>
                    <a:pt x="8557" y="867"/>
                  </a:cubicBezTo>
                  <a:cubicBezTo>
                    <a:pt x="8794" y="810"/>
                    <a:pt x="8939" y="576"/>
                    <a:pt x="8885" y="340"/>
                  </a:cubicBezTo>
                  <a:cubicBezTo>
                    <a:pt x="8838" y="137"/>
                    <a:pt x="8657" y="0"/>
                    <a:pt x="8457" y="0"/>
                  </a:cubicBezTo>
                  <a:close/>
                  <a:moveTo>
                    <a:pt x="5930" y="576"/>
                  </a:moveTo>
                  <a:cubicBezTo>
                    <a:pt x="5899" y="576"/>
                    <a:pt x="5867" y="580"/>
                    <a:pt x="5835" y="587"/>
                  </a:cubicBezTo>
                  <a:cubicBezTo>
                    <a:pt x="5710" y="613"/>
                    <a:pt x="5588" y="639"/>
                    <a:pt x="5463" y="667"/>
                  </a:cubicBezTo>
                  <a:cubicBezTo>
                    <a:pt x="5226" y="719"/>
                    <a:pt x="5078" y="951"/>
                    <a:pt x="5128" y="1190"/>
                  </a:cubicBezTo>
                  <a:cubicBezTo>
                    <a:pt x="5174" y="1395"/>
                    <a:pt x="5356" y="1533"/>
                    <a:pt x="5557" y="1533"/>
                  </a:cubicBezTo>
                  <a:cubicBezTo>
                    <a:pt x="5588" y="1533"/>
                    <a:pt x="5619" y="1530"/>
                    <a:pt x="5650" y="1525"/>
                  </a:cubicBezTo>
                  <a:cubicBezTo>
                    <a:pt x="5775" y="1497"/>
                    <a:pt x="5900" y="1471"/>
                    <a:pt x="6022" y="1442"/>
                  </a:cubicBezTo>
                  <a:cubicBezTo>
                    <a:pt x="6259" y="1390"/>
                    <a:pt x="6409" y="1156"/>
                    <a:pt x="6357" y="919"/>
                  </a:cubicBezTo>
                  <a:cubicBezTo>
                    <a:pt x="6312" y="715"/>
                    <a:pt x="6131" y="576"/>
                    <a:pt x="5930" y="576"/>
                  </a:cubicBezTo>
                  <a:close/>
                  <a:moveTo>
                    <a:pt x="3391" y="1109"/>
                  </a:moveTo>
                  <a:cubicBezTo>
                    <a:pt x="3363" y="1109"/>
                    <a:pt x="3334" y="1111"/>
                    <a:pt x="3305" y="1117"/>
                  </a:cubicBezTo>
                  <a:cubicBezTo>
                    <a:pt x="3180" y="1140"/>
                    <a:pt x="3055" y="1164"/>
                    <a:pt x="2936" y="1187"/>
                  </a:cubicBezTo>
                  <a:cubicBezTo>
                    <a:pt x="2697" y="1231"/>
                    <a:pt x="2541" y="1463"/>
                    <a:pt x="2585" y="1699"/>
                  </a:cubicBezTo>
                  <a:cubicBezTo>
                    <a:pt x="2626" y="1910"/>
                    <a:pt x="2808" y="2058"/>
                    <a:pt x="3016" y="2058"/>
                  </a:cubicBezTo>
                  <a:cubicBezTo>
                    <a:pt x="3042" y="2058"/>
                    <a:pt x="3071" y="2056"/>
                    <a:pt x="3097" y="2050"/>
                  </a:cubicBezTo>
                  <a:cubicBezTo>
                    <a:pt x="3222" y="2027"/>
                    <a:pt x="3347" y="2001"/>
                    <a:pt x="3474" y="1978"/>
                  </a:cubicBezTo>
                  <a:cubicBezTo>
                    <a:pt x="3711" y="1931"/>
                    <a:pt x="3867" y="1699"/>
                    <a:pt x="3820" y="1463"/>
                  </a:cubicBezTo>
                  <a:cubicBezTo>
                    <a:pt x="3779" y="1253"/>
                    <a:pt x="3597" y="1109"/>
                    <a:pt x="3391" y="1109"/>
                  </a:cubicBezTo>
                  <a:close/>
                  <a:moveTo>
                    <a:pt x="822" y="1432"/>
                  </a:moveTo>
                  <a:cubicBezTo>
                    <a:pt x="687" y="1432"/>
                    <a:pt x="557" y="1434"/>
                    <a:pt x="435" y="1437"/>
                  </a:cubicBezTo>
                  <a:cubicBezTo>
                    <a:pt x="193" y="1445"/>
                    <a:pt x="0" y="1645"/>
                    <a:pt x="6" y="1887"/>
                  </a:cubicBezTo>
                  <a:cubicBezTo>
                    <a:pt x="13" y="2126"/>
                    <a:pt x="208" y="2316"/>
                    <a:pt x="445" y="2316"/>
                  </a:cubicBezTo>
                  <a:lnTo>
                    <a:pt x="455" y="2316"/>
                  </a:lnTo>
                  <a:cubicBezTo>
                    <a:pt x="572" y="2313"/>
                    <a:pt x="697" y="2310"/>
                    <a:pt x="827" y="2310"/>
                  </a:cubicBezTo>
                  <a:cubicBezTo>
                    <a:pt x="1069" y="2308"/>
                    <a:pt x="1264" y="2110"/>
                    <a:pt x="1264" y="1868"/>
                  </a:cubicBezTo>
                  <a:cubicBezTo>
                    <a:pt x="1261" y="1627"/>
                    <a:pt x="1066" y="1432"/>
                    <a:pt x="825" y="1432"/>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6"/>
            <p:cNvSpPr/>
            <p:nvPr/>
          </p:nvSpPr>
          <p:spPr>
            <a:xfrm>
              <a:off x="1612725" y="3225125"/>
              <a:ext cx="27900" cy="26800"/>
            </a:xfrm>
            <a:custGeom>
              <a:rect b="b" l="l" r="r" t="t"/>
              <a:pathLst>
                <a:path extrusionOk="0" h="1072" w="1116">
                  <a:moveTo>
                    <a:pt x="673" y="1"/>
                  </a:moveTo>
                  <a:cubicBezTo>
                    <a:pt x="536" y="1"/>
                    <a:pt x="413" y="63"/>
                    <a:pt x="335" y="162"/>
                  </a:cubicBezTo>
                  <a:cubicBezTo>
                    <a:pt x="213" y="209"/>
                    <a:pt x="114" y="308"/>
                    <a:pt x="73" y="440"/>
                  </a:cubicBezTo>
                  <a:cubicBezTo>
                    <a:pt x="0" y="669"/>
                    <a:pt x="127" y="916"/>
                    <a:pt x="359" y="991"/>
                  </a:cubicBezTo>
                  <a:cubicBezTo>
                    <a:pt x="468" y="1025"/>
                    <a:pt x="525" y="1046"/>
                    <a:pt x="525" y="1046"/>
                  </a:cubicBezTo>
                  <a:cubicBezTo>
                    <a:pt x="575" y="1064"/>
                    <a:pt x="627" y="1072"/>
                    <a:pt x="676" y="1072"/>
                  </a:cubicBezTo>
                  <a:cubicBezTo>
                    <a:pt x="764" y="1072"/>
                    <a:pt x="853" y="1046"/>
                    <a:pt x="928" y="994"/>
                  </a:cubicBezTo>
                  <a:cubicBezTo>
                    <a:pt x="1045" y="911"/>
                    <a:pt x="1115" y="778"/>
                    <a:pt x="1115" y="633"/>
                  </a:cubicBezTo>
                  <a:cubicBezTo>
                    <a:pt x="1115" y="586"/>
                    <a:pt x="1115" y="542"/>
                    <a:pt x="1115" y="497"/>
                  </a:cubicBezTo>
                  <a:lnTo>
                    <a:pt x="1113" y="435"/>
                  </a:lnTo>
                  <a:cubicBezTo>
                    <a:pt x="1113" y="193"/>
                    <a:pt x="915" y="1"/>
                    <a:pt x="676"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6"/>
            <p:cNvSpPr/>
            <p:nvPr/>
          </p:nvSpPr>
          <p:spPr>
            <a:xfrm>
              <a:off x="1361825" y="3212700"/>
              <a:ext cx="221200" cy="57700"/>
            </a:xfrm>
            <a:custGeom>
              <a:rect b="b" l="l" r="r" t="t"/>
              <a:pathLst>
                <a:path extrusionOk="0" h="2308" w="8848">
                  <a:moveTo>
                    <a:pt x="5802" y="1"/>
                  </a:moveTo>
                  <a:cubicBezTo>
                    <a:pt x="5797" y="1"/>
                    <a:pt x="5793" y="1"/>
                    <a:pt x="5788" y="1"/>
                  </a:cubicBezTo>
                  <a:cubicBezTo>
                    <a:pt x="5658" y="6"/>
                    <a:pt x="5528" y="12"/>
                    <a:pt x="5398" y="19"/>
                  </a:cubicBezTo>
                  <a:cubicBezTo>
                    <a:pt x="5156" y="35"/>
                    <a:pt x="4971" y="243"/>
                    <a:pt x="4987" y="485"/>
                  </a:cubicBezTo>
                  <a:cubicBezTo>
                    <a:pt x="5003" y="719"/>
                    <a:pt x="5195" y="898"/>
                    <a:pt x="5424" y="898"/>
                  </a:cubicBezTo>
                  <a:cubicBezTo>
                    <a:pt x="5434" y="898"/>
                    <a:pt x="5442" y="898"/>
                    <a:pt x="5452" y="896"/>
                  </a:cubicBezTo>
                  <a:cubicBezTo>
                    <a:pt x="5572" y="890"/>
                    <a:pt x="5694" y="883"/>
                    <a:pt x="5816" y="880"/>
                  </a:cubicBezTo>
                  <a:cubicBezTo>
                    <a:pt x="6061" y="872"/>
                    <a:pt x="6251" y="669"/>
                    <a:pt x="6240" y="428"/>
                  </a:cubicBezTo>
                  <a:cubicBezTo>
                    <a:pt x="6232" y="188"/>
                    <a:pt x="6037" y="1"/>
                    <a:pt x="5802" y="1"/>
                  </a:cubicBezTo>
                  <a:close/>
                  <a:moveTo>
                    <a:pt x="8003" y="99"/>
                  </a:moveTo>
                  <a:cubicBezTo>
                    <a:pt x="7785" y="99"/>
                    <a:pt x="7595" y="263"/>
                    <a:pt x="7569" y="487"/>
                  </a:cubicBezTo>
                  <a:cubicBezTo>
                    <a:pt x="7540" y="727"/>
                    <a:pt x="7712" y="945"/>
                    <a:pt x="7951" y="974"/>
                  </a:cubicBezTo>
                  <a:cubicBezTo>
                    <a:pt x="8073" y="989"/>
                    <a:pt x="8195" y="1005"/>
                    <a:pt x="8315" y="1023"/>
                  </a:cubicBezTo>
                  <a:cubicBezTo>
                    <a:pt x="8336" y="1026"/>
                    <a:pt x="8356" y="1028"/>
                    <a:pt x="8380" y="1028"/>
                  </a:cubicBezTo>
                  <a:cubicBezTo>
                    <a:pt x="8593" y="1028"/>
                    <a:pt x="8780" y="870"/>
                    <a:pt x="8811" y="651"/>
                  </a:cubicBezTo>
                  <a:cubicBezTo>
                    <a:pt x="8848" y="412"/>
                    <a:pt x="8681" y="188"/>
                    <a:pt x="8442" y="155"/>
                  </a:cubicBezTo>
                  <a:cubicBezTo>
                    <a:pt x="8312" y="136"/>
                    <a:pt x="8185" y="118"/>
                    <a:pt x="8055" y="103"/>
                  </a:cubicBezTo>
                  <a:cubicBezTo>
                    <a:pt x="8037" y="100"/>
                    <a:pt x="8020" y="99"/>
                    <a:pt x="8003" y="99"/>
                  </a:cubicBezTo>
                  <a:close/>
                  <a:moveTo>
                    <a:pt x="3250" y="346"/>
                  </a:moveTo>
                  <a:cubicBezTo>
                    <a:pt x="3215" y="346"/>
                    <a:pt x="3179" y="351"/>
                    <a:pt x="3144" y="360"/>
                  </a:cubicBezTo>
                  <a:cubicBezTo>
                    <a:pt x="3016" y="391"/>
                    <a:pt x="2889" y="425"/>
                    <a:pt x="2764" y="459"/>
                  </a:cubicBezTo>
                  <a:cubicBezTo>
                    <a:pt x="2530" y="524"/>
                    <a:pt x="2395" y="766"/>
                    <a:pt x="2460" y="1000"/>
                  </a:cubicBezTo>
                  <a:cubicBezTo>
                    <a:pt x="2514" y="1195"/>
                    <a:pt x="2689" y="1319"/>
                    <a:pt x="2881" y="1319"/>
                  </a:cubicBezTo>
                  <a:cubicBezTo>
                    <a:pt x="2920" y="1319"/>
                    <a:pt x="2962" y="1314"/>
                    <a:pt x="3001" y="1304"/>
                  </a:cubicBezTo>
                  <a:cubicBezTo>
                    <a:pt x="3115" y="1270"/>
                    <a:pt x="3235" y="1239"/>
                    <a:pt x="3352" y="1210"/>
                  </a:cubicBezTo>
                  <a:cubicBezTo>
                    <a:pt x="3588" y="1153"/>
                    <a:pt x="3731" y="916"/>
                    <a:pt x="3674" y="680"/>
                  </a:cubicBezTo>
                  <a:cubicBezTo>
                    <a:pt x="3623" y="481"/>
                    <a:pt x="3445" y="346"/>
                    <a:pt x="3250" y="346"/>
                  </a:cubicBezTo>
                  <a:close/>
                  <a:moveTo>
                    <a:pt x="835" y="1251"/>
                  </a:moveTo>
                  <a:cubicBezTo>
                    <a:pt x="767" y="1251"/>
                    <a:pt x="697" y="1267"/>
                    <a:pt x="632" y="1301"/>
                  </a:cubicBezTo>
                  <a:cubicBezTo>
                    <a:pt x="515" y="1361"/>
                    <a:pt x="401" y="1423"/>
                    <a:pt x="286" y="1488"/>
                  </a:cubicBezTo>
                  <a:cubicBezTo>
                    <a:pt x="76" y="1608"/>
                    <a:pt x="0" y="1876"/>
                    <a:pt x="120" y="2086"/>
                  </a:cubicBezTo>
                  <a:cubicBezTo>
                    <a:pt x="200" y="2229"/>
                    <a:pt x="349" y="2307"/>
                    <a:pt x="502" y="2307"/>
                  </a:cubicBezTo>
                  <a:cubicBezTo>
                    <a:pt x="575" y="2307"/>
                    <a:pt x="650" y="2289"/>
                    <a:pt x="718" y="2250"/>
                  </a:cubicBezTo>
                  <a:cubicBezTo>
                    <a:pt x="824" y="2193"/>
                    <a:pt x="931" y="2133"/>
                    <a:pt x="1038" y="2079"/>
                  </a:cubicBezTo>
                  <a:cubicBezTo>
                    <a:pt x="1251" y="1967"/>
                    <a:pt x="1337" y="1702"/>
                    <a:pt x="1225" y="1486"/>
                  </a:cubicBezTo>
                  <a:cubicBezTo>
                    <a:pt x="1147" y="1337"/>
                    <a:pt x="994" y="1251"/>
                    <a:pt x="835" y="125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6"/>
            <p:cNvSpPr/>
            <p:nvPr/>
          </p:nvSpPr>
          <p:spPr>
            <a:xfrm>
              <a:off x="1315025" y="3278950"/>
              <a:ext cx="26850" cy="26800"/>
            </a:xfrm>
            <a:custGeom>
              <a:rect b="b" l="l" r="r" t="t"/>
              <a:pathLst>
                <a:path extrusionOk="0" h="1072" w="1074">
                  <a:moveTo>
                    <a:pt x="440" y="1"/>
                  </a:moveTo>
                  <a:cubicBezTo>
                    <a:pt x="198" y="1"/>
                    <a:pt x="0" y="196"/>
                    <a:pt x="0" y="440"/>
                  </a:cubicBezTo>
                  <a:lnTo>
                    <a:pt x="0" y="635"/>
                  </a:lnTo>
                  <a:cubicBezTo>
                    <a:pt x="0" y="809"/>
                    <a:pt x="104" y="965"/>
                    <a:pt x="263" y="1035"/>
                  </a:cubicBezTo>
                  <a:cubicBezTo>
                    <a:pt x="320" y="1061"/>
                    <a:pt x="380" y="1072"/>
                    <a:pt x="440" y="1072"/>
                  </a:cubicBezTo>
                  <a:cubicBezTo>
                    <a:pt x="549" y="1072"/>
                    <a:pt x="655" y="1033"/>
                    <a:pt x="736" y="957"/>
                  </a:cubicBezTo>
                  <a:cubicBezTo>
                    <a:pt x="783" y="913"/>
                    <a:pt x="830" y="872"/>
                    <a:pt x="876" y="830"/>
                  </a:cubicBezTo>
                  <a:cubicBezTo>
                    <a:pt x="1056" y="671"/>
                    <a:pt x="1074" y="393"/>
                    <a:pt x="913" y="211"/>
                  </a:cubicBezTo>
                  <a:cubicBezTo>
                    <a:pt x="850" y="141"/>
                    <a:pt x="772" y="97"/>
                    <a:pt x="687" y="76"/>
                  </a:cubicBezTo>
                  <a:cubicBezTo>
                    <a:pt x="616" y="29"/>
                    <a:pt x="531" y="1"/>
                    <a:pt x="440"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a:off x="1315075" y="3244550"/>
              <a:ext cx="27200" cy="29675"/>
            </a:xfrm>
            <a:custGeom>
              <a:rect b="b" l="l" r="r" t="t"/>
              <a:pathLst>
                <a:path extrusionOk="0" h="1187" w="1088">
                  <a:moveTo>
                    <a:pt x="595" y="1"/>
                  </a:moveTo>
                  <a:cubicBezTo>
                    <a:pt x="507" y="1"/>
                    <a:pt x="419" y="27"/>
                    <a:pt x="341" y="82"/>
                  </a:cubicBezTo>
                  <a:cubicBezTo>
                    <a:pt x="240" y="155"/>
                    <a:pt x="185" y="196"/>
                    <a:pt x="183" y="196"/>
                  </a:cubicBezTo>
                  <a:cubicBezTo>
                    <a:pt x="68" y="277"/>
                    <a:pt x="1" y="412"/>
                    <a:pt x="1" y="552"/>
                  </a:cubicBezTo>
                  <a:lnTo>
                    <a:pt x="1" y="747"/>
                  </a:lnTo>
                  <a:cubicBezTo>
                    <a:pt x="1" y="989"/>
                    <a:pt x="196" y="1187"/>
                    <a:pt x="438" y="1187"/>
                  </a:cubicBezTo>
                  <a:cubicBezTo>
                    <a:pt x="672" y="1187"/>
                    <a:pt x="861" y="1007"/>
                    <a:pt x="877" y="779"/>
                  </a:cubicBezTo>
                  <a:cubicBezTo>
                    <a:pt x="1054" y="633"/>
                    <a:pt x="1088" y="373"/>
                    <a:pt x="952" y="183"/>
                  </a:cubicBezTo>
                  <a:cubicBezTo>
                    <a:pt x="867" y="64"/>
                    <a:pt x="732" y="1"/>
                    <a:pt x="595"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p:nvPr/>
          </p:nvSpPr>
          <p:spPr>
            <a:xfrm>
              <a:off x="1355050" y="2343825"/>
              <a:ext cx="184950" cy="890050"/>
            </a:xfrm>
            <a:custGeom>
              <a:rect b="b" l="l" r="r" t="t"/>
              <a:pathLst>
                <a:path extrusionOk="0" h="35602" w="7398">
                  <a:moveTo>
                    <a:pt x="2748" y="1"/>
                  </a:moveTo>
                  <a:cubicBezTo>
                    <a:pt x="2589" y="1"/>
                    <a:pt x="2436" y="89"/>
                    <a:pt x="2359" y="242"/>
                  </a:cubicBezTo>
                  <a:cubicBezTo>
                    <a:pt x="2247" y="457"/>
                    <a:pt x="2333" y="720"/>
                    <a:pt x="2551" y="832"/>
                  </a:cubicBezTo>
                  <a:cubicBezTo>
                    <a:pt x="2663" y="889"/>
                    <a:pt x="2765" y="943"/>
                    <a:pt x="2858" y="1001"/>
                  </a:cubicBezTo>
                  <a:cubicBezTo>
                    <a:pt x="2928" y="1042"/>
                    <a:pt x="3006" y="1063"/>
                    <a:pt x="3084" y="1063"/>
                  </a:cubicBezTo>
                  <a:cubicBezTo>
                    <a:pt x="3233" y="1063"/>
                    <a:pt x="3378" y="988"/>
                    <a:pt x="3459" y="850"/>
                  </a:cubicBezTo>
                  <a:cubicBezTo>
                    <a:pt x="3584" y="642"/>
                    <a:pt x="3516" y="374"/>
                    <a:pt x="3311" y="247"/>
                  </a:cubicBezTo>
                  <a:cubicBezTo>
                    <a:pt x="3199" y="182"/>
                    <a:pt x="3079" y="117"/>
                    <a:pt x="2947" y="49"/>
                  </a:cubicBezTo>
                  <a:cubicBezTo>
                    <a:pt x="2883" y="16"/>
                    <a:pt x="2815" y="1"/>
                    <a:pt x="2748" y="1"/>
                  </a:cubicBezTo>
                  <a:close/>
                  <a:moveTo>
                    <a:pt x="4630" y="1762"/>
                  </a:moveTo>
                  <a:cubicBezTo>
                    <a:pt x="4553" y="1762"/>
                    <a:pt x="4476" y="1782"/>
                    <a:pt x="4405" y="1825"/>
                  </a:cubicBezTo>
                  <a:cubicBezTo>
                    <a:pt x="4197" y="1950"/>
                    <a:pt x="4130" y="2217"/>
                    <a:pt x="4252" y="2425"/>
                  </a:cubicBezTo>
                  <a:cubicBezTo>
                    <a:pt x="4309" y="2522"/>
                    <a:pt x="4361" y="2618"/>
                    <a:pt x="4408" y="2722"/>
                  </a:cubicBezTo>
                  <a:cubicBezTo>
                    <a:pt x="4483" y="2883"/>
                    <a:pt x="4642" y="2977"/>
                    <a:pt x="4808" y="2977"/>
                  </a:cubicBezTo>
                  <a:cubicBezTo>
                    <a:pt x="4871" y="2977"/>
                    <a:pt x="4933" y="2964"/>
                    <a:pt x="4993" y="2935"/>
                  </a:cubicBezTo>
                  <a:cubicBezTo>
                    <a:pt x="5211" y="2834"/>
                    <a:pt x="5307" y="2574"/>
                    <a:pt x="5206" y="2353"/>
                  </a:cubicBezTo>
                  <a:cubicBezTo>
                    <a:pt x="5144" y="2223"/>
                    <a:pt x="5079" y="2095"/>
                    <a:pt x="5006" y="1976"/>
                  </a:cubicBezTo>
                  <a:cubicBezTo>
                    <a:pt x="4923" y="1838"/>
                    <a:pt x="4779" y="1762"/>
                    <a:pt x="4630" y="1762"/>
                  </a:cubicBezTo>
                  <a:close/>
                  <a:moveTo>
                    <a:pt x="5331" y="4253"/>
                  </a:moveTo>
                  <a:cubicBezTo>
                    <a:pt x="5314" y="4253"/>
                    <a:pt x="5296" y="4254"/>
                    <a:pt x="5279" y="4256"/>
                  </a:cubicBezTo>
                  <a:cubicBezTo>
                    <a:pt x="5040" y="4282"/>
                    <a:pt x="4865" y="4498"/>
                    <a:pt x="4891" y="4739"/>
                  </a:cubicBezTo>
                  <a:cubicBezTo>
                    <a:pt x="4904" y="4856"/>
                    <a:pt x="4915" y="4981"/>
                    <a:pt x="4928" y="5109"/>
                  </a:cubicBezTo>
                  <a:cubicBezTo>
                    <a:pt x="4946" y="5337"/>
                    <a:pt x="5138" y="5509"/>
                    <a:pt x="5365" y="5509"/>
                  </a:cubicBezTo>
                  <a:lnTo>
                    <a:pt x="5401" y="5509"/>
                  </a:lnTo>
                  <a:cubicBezTo>
                    <a:pt x="5643" y="5488"/>
                    <a:pt x="5822" y="5275"/>
                    <a:pt x="5801" y="5033"/>
                  </a:cubicBezTo>
                  <a:cubicBezTo>
                    <a:pt x="5788" y="4901"/>
                    <a:pt x="5778" y="4768"/>
                    <a:pt x="5762" y="4643"/>
                  </a:cubicBezTo>
                  <a:cubicBezTo>
                    <a:pt x="5738" y="4419"/>
                    <a:pt x="5551" y="4253"/>
                    <a:pt x="5331" y="4253"/>
                  </a:cubicBezTo>
                  <a:close/>
                  <a:moveTo>
                    <a:pt x="5443" y="6856"/>
                  </a:moveTo>
                  <a:cubicBezTo>
                    <a:pt x="5201" y="6856"/>
                    <a:pt x="5003" y="7053"/>
                    <a:pt x="5003" y="7295"/>
                  </a:cubicBezTo>
                  <a:cubicBezTo>
                    <a:pt x="5003" y="7420"/>
                    <a:pt x="5001" y="7545"/>
                    <a:pt x="5001" y="7670"/>
                  </a:cubicBezTo>
                  <a:cubicBezTo>
                    <a:pt x="4995" y="7914"/>
                    <a:pt x="5190" y="8112"/>
                    <a:pt x="5432" y="8117"/>
                  </a:cubicBezTo>
                  <a:lnTo>
                    <a:pt x="5437" y="8117"/>
                  </a:lnTo>
                  <a:cubicBezTo>
                    <a:pt x="5677" y="8117"/>
                    <a:pt x="5874" y="7924"/>
                    <a:pt x="5877" y="7683"/>
                  </a:cubicBezTo>
                  <a:cubicBezTo>
                    <a:pt x="5879" y="7555"/>
                    <a:pt x="5879" y="7425"/>
                    <a:pt x="5879" y="7295"/>
                  </a:cubicBezTo>
                  <a:cubicBezTo>
                    <a:pt x="5879" y="7053"/>
                    <a:pt x="5684" y="6856"/>
                    <a:pt x="5443" y="6856"/>
                  </a:cubicBezTo>
                  <a:close/>
                  <a:moveTo>
                    <a:pt x="5329" y="9462"/>
                  </a:moveTo>
                  <a:cubicBezTo>
                    <a:pt x="5101" y="9462"/>
                    <a:pt x="4911" y="9635"/>
                    <a:pt x="4891" y="9864"/>
                  </a:cubicBezTo>
                  <a:cubicBezTo>
                    <a:pt x="4881" y="9989"/>
                    <a:pt x="4868" y="10116"/>
                    <a:pt x="4858" y="10238"/>
                  </a:cubicBezTo>
                  <a:cubicBezTo>
                    <a:pt x="4834" y="10480"/>
                    <a:pt x="5008" y="10693"/>
                    <a:pt x="5250" y="10719"/>
                  </a:cubicBezTo>
                  <a:lnTo>
                    <a:pt x="5294" y="10719"/>
                  </a:lnTo>
                  <a:cubicBezTo>
                    <a:pt x="5518" y="10719"/>
                    <a:pt x="5708" y="10550"/>
                    <a:pt x="5731" y="10324"/>
                  </a:cubicBezTo>
                  <a:cubicBezTo>
                    <a:pt x="5742" y="10197"/>
                    <a:pt x="5755" y="10067"/>
                    <a:pt x="5765" y="9939"/>
                  </a:cubicBezTo>
                  <a:cubicBezTo>
                    <a:pt x="5786" y="9698"/>
                    <a:pt x="5606" y="9484"/>
                    <a:pt x="5367" y="9464"/>
                  </a:cubicBezTo>
                  <a:cubicBezTo>
                    <a:pt x="5354" y="9463"/>
                    <a:pt x="5341" y="9462"/>
                    <a:pt x="5329" y="9462"/>
                  </a:cubicBezTo>
                  <a:close/>
                  <a:moveTo>
                    <a:pt x="4988" y="12049"/>
                  </a:moveTo>
                  <a:cubicBezTo>
                    <a:pt x="4779" y="12049"/>
                    <a:pt x="4593" y="12196"/>
                    <a:pt x="4553" y="12409"/>
                  </a:cubicBezTo>
                  <a:cubicBezTo>
                    <a:pt x="4533" y="12532"/>
                    <a:pt x="4507" y="12656"/>
                    <a:pt x="4483" y="12776"/>
                  </a:cubicBezTo>
                  <a:cubicBezTo>
                    <a:pt x="4434" y="13013"/>
                    <a:pt x="4587" y="13244"/>
                    <a:pt x="4826" y="13293"/>
                  </a:cubicBezTo>
                  <a:cubicBezTo>
                    <a:pt x="4855" y="13299"/>
                    <a:pt x="4884" y="13301"/>
                    <a:pt x="4915" y="13301"/>
                  </a:cubicBezTo>
                  <a:cubicBezTo>
                    <a:pt x="5118" y="13301"/>
                    <a:pt x="5302" y="13158"/>
                    <a:pt x="5344" y="12950"/>
                  </a:cubicBezTo>
                  <a:cubicBezTo>
                    <a:pt x="5367" y="12825"/>
                    <a:pt x="5393" y="12695"/>
                    <a:pt x="5417" y="12568"/>
                  </a:cubicBezTo>
                  <a:cubicBezTo>
                    <a:pt x="5461" y="12329"/>
                    <a:pt x="5305" y="12100"/>
                    <a:pt x="5066" y="12056"/>
                  </a:cubicBezTo>
                  <a:cubicBezTo>
                    <a:pt x="5040" y="12051"/>
                    <a:pt x="5014" y="12049"/>
                    <a:pt x="4988" y="12049"/>
                  </a:cubicBezTo>
                  <a:close/>
                  <a:moveTo>
                    <a:pt x="4342" y="14578"/>
                  </a:moveTo>
                  <a:cubicBezTo>
                    <a:pt x="4160" y="14578"/>
                    <a:pt x="3989" y="14693"/>
                    <a:pt x="3927" y="14877"/>
                  </a:cubicBezTo>
                  <a:cubicBezTo>
                    <a:pt x="3888" y="14994"/>
                    <a:pt x="3846" y="15111"/>
                    <a:pt x="3805" y="15223"/>
                  </a:cubicBezTo>
                  <a:cubicBezTo>
                    <a:pt x="3721" y="15451"/>
                    <a:pt x="3836" y="15704"/>
                    <a:pt x="4062" y="15787"/>
                  </a:cubicBezTo>
                  <a:cubicBezTo>
                    <a:pt x="4114" y="15808"/>
                    <a:pt x="4166" y="15815"/>
                    <a:pt x="4215" y="15815"/>
                  </a:cubicBezTo>
                  <a:cubicBezTo>
                    <a:pt x="4395" y="15815"/>
                    <a:pt x="4561" y="15706"/>
                    <a:pt x="4626" y="15529"/>
                  </a:cubicBezTo>
                  <a:cubicBezTo>
                    <a:pt x="4673" y="15407"/>
                    <a:pt x="4717" y="15282"/>
                    <a:pt x="4759" y="15158"/>
                  </a:cubicBezTo>
                  <a:cubicBezTo>
                    <a:pt x="4837" y="14929"/>
                    <a:pt x="4715" y="14679"/>
                    <a:pt x="4483" y="14601"/>
                  </a:cubicBezTo>
                  <a:cubicBezTo>
                    <a:pt x="4436" y="14585"/>
                    <a:pt x="4389" y="14578"/>
                    <a:pt x="4342" y="14578"/>
                  </a:cubicBezTo>
                  <a:close/>
                  <a:moveTo>
                    <a:pt x="3206" y="16917"/>
                  </a:moveTo>
                  <a:cubicBezTo>
                    <a:pt x="3070" y="16917"/>
                    <a:pt x="2937" y="16980"/>
                    <a:pt x="2850" y="17100"/>
                  </a:cubicBezTo>
                  <a:cubicBezTo>
                    <a:pt x="2783" y="17196"/>
                    <a:pt x="2710" y="17290"/>
                    <a:pt x="2637" y="17373"/>
                  </a:cubicBezTo>
                  <a:cubicBezTo>
                    <a:pt x="2481" y="17560"/>
                    <a:pt x="2505" y="17836"/>
                    <a:pt x="2689" y="17992"/>
                  </a:cubicBezTo>
                  <a:cubicBezTo>
                    <a:pt x="2772" y="18062"/>
                    <a:pt x="2874" y="18096"/>
                    <a:pt x="2973" y="18096"/>
                  </a:cubicBezTo>
                  <a:cubicBezTo>
                    <a:pt x="3097" y="18096"/>
                    <a:pt x="3222" y="18044"/>
                    <a:pt x="3308" y="17940"/>
                  </a:cubicBezTo>
                  <a:cubicBezTo>
                    <a:pt x="3394" y="17838"/>
                    <a:pt x="3480" y="17726"/>
                    <a:pt x="3563" y="17612"/>
                  </a:cubicBezTo>
                  <a:cubicBezTo>
                    <a:pt x="3706" y="17417"/>
                    <a:pt x="3662" y="17141"/>
                    <a:pt x="3464" y="17001"/>
                  </a:cubicBezTo>
                  <a:cubicBezTo>
                    <a:pt x="3386" y="16944"/>
                    <a:pt x="3296" y="16917"/>
                    <a:pt x="3206" y="16917"/>
                  </a:cubicBezTo>
                  <a:close/>
                  <a:moveTo>
                    <a:pt x="1484" y="18872"/>
                  </a:moveTo>
                  <a:cubicBezTo>
                    <a:pt x="1353" y="18872"/>
                    <a:pt x="1224" y="18930"/>
                    <a:pt x="1137" y="19042"/>
                  </a:cubicBezTo>
                  <a:cubicBezTo>
                    <a:pt x="1054" y="19149"/>
                    <a:pt x="973" y="19258"/>
                    <a:pt x="898" y="19362"/>
                  </a:cubicBezTo>
                  <a:cubicBezTo>
                    <a:pt x="757" y="19559"/>
                    <a:pt x="802" y="19832"/>
                    <a:pt x="999" y="19973"/>
                  </a:cubicBezTo>
                  <a:cubicBezTo>
                    <a:pt x="1075" y="20030"/>
                    <a:pt x="1166" y="20056"/>
                    <a:pt x="1254" y="20056"/>
                  </a:cubicBezTo>
                  <a:cubicBezTo>
                    <a:pt x="1389" y="20056"/>
                    <a:pt x="1524" y="19993"/>
                    <a:pt x="1610" y="19874"/>
                  </a:cubicBezTo>
                  <a:cubicBezTo>
                    <a:pt x="1678" y="19778"/>
                    <a:pt x="1751" y="19682"/>
                    <a:pt x="1829" y="19583"/>
                  </a:cubicBezTo>
                  <a:cubicBezTo>
                    <a:pt x="1979" y="19390"/>
                    <a:pt x="1946" y="19115"/>
                    <a:pt x="1753" y="18967"/>
                  </a:cubicBezTo>
                  <a:cubicBezTo>
                    <a:pt x="1673" y="18903"/>
                    <a:pt x="1578" y="18872"/>
                    <a:pt x="1484" y="18872"/>
                  </a:cubicBezTo>
                  <a:close/>
                  <a:moveTo>
                    <a:pt x="474" y="21212"/>
                  </a:moveTo>
                  <a:cubicBezTo>
                    <a:pt x="451" y="21212"/>
                    <a:pt x="428" y="21214"/>
                    <a:pt x="404" y="21218"/>
                  </a:cubicBezTo>
                  <a:cubicBezTo>
                    <a:pt x="165" y="21254"/>
                    <a:pt x="1" y="21481"/>
                    <a:pt x="40" y="21720"/>
                  </a:cubicBezTo>
                  <a:cubicBezTo>
                    <a:pt x="68" y="21904"/>
                    <a:pt x="131" y="22076"/>
                    <a:pt x="224" y="22232"/>
                  </a:cubicBezTo>
                  <a:cubicBezTo>
                    <a:pt x="305" y="22370"/>
                    <a:pt x="451" y="22445"/>
                    <a:pt x="601" y="22445"/>
                  </a:cubicBezTo>
                  <a:cubicBezTo>
                    <a:pt x="677" y="22445"/>
                    <a:pt x="755" y="22427"/>
                    <a:pt x="825" y="22385"/>
                  </a:cubicBezTo>
                  <a:cubicBezTo>
                    <a:pt x="1033" y="22261"/>
                    <a:pt x="1101" y="21990"/>
                    <a:pt x="978" y="21782"/>
                  </a:cubicBezTo>
                  <a:cubicBezTo>
                    <a:pt x="942" y="21722"/>
                    <a:pt x="919" y="21657"/>
                    <a:pt x="906" y="21582"/>
                  </a:cubicBezTo>
                  <a:cubicBezTo>
                    <a:pt x="873" y="21367"/>
                    <a:pt x="686" y="21212"/>
                    <a:pt x="474" y="21212"/>
                  </a:cubicBezTo>
                  <a:close/>
                  <a:moveTo>
                    <a:pt x="1940" y="23346"/>
                  </a:moveTo>
                  <a:cubicBezTo>
                    <a:pt x="1856" y="23346"/>
                    <a:pt x="1771" y="23370"/>
                    <a:pt x="1696" y="23420"/>
                  </a:cubicBezTo>
                  <a:cubicBezTo>
                    <a:pt x="1496" y="23555"/>
                    <a:pt x="1441" y="23828"/>
                    <a:pt x="1576" y="24029"/>
                  </a:cubicBezTo>
                  <a:cubicBezTo>
                    <a:pt x="1644" y="24133"/>
                    <a:pt x="1714" y="24239"/>
                    <a:pt x="1787" y="24346"/>
                  </a:cubicBezTo>
                  <a:cubicBezTo>
                    <a:pt x="1870" y="24473"/>
                    <a:pt x="2011" y="24543"/>
                    <a:pt x="2154" y="24543"/>
                  </a:cubicBezTo>
                  <a:cubicBezTo>
                    <a:pt x="2237" y="24543"/>
                    <a:pt x="2320" y="24520"/>
                    <a:pt x="2393" y="24471"/>
                  </a:cubicBezTo>
                  <a:cubicBezTo>
                    <a:pt x="2596" y="24338"/>
                    <a:pt x="2653" y="24065"/>
                    <a:pt x="2518" y="23862"/>
                  </a:cubicBezTo>
                  <a:cubicBezTo>
                    <a:pt x="2447" y="23756"/>
                    <a:pt x="2375" y="23646"/>
                    <a:pt x="2304" y="23542"/>
                  </a:cubicBezTo>
                  <a:cubicBezTo>
                    <a:pt x="2221" y="23415"/>
                    <a:pt x="2082" y="23346"/>
                    <a:pt x="1940" y="23346"/>
                  </a:cubicBezTo>
                  <a:close/>
                  <a:moveTo>
                    <a:pt x="3408" y="25508"/>
                  </a:moveTo>
                  <a:cubicBezTo>
                    <a:pt x="3316" y="25508"/>
                    <a:pt x="3224" y="25537"/>
                    <a:pt x="3144" y="25596"/>
                  </a:cubicBezTo>
                  <a:cubicBezTo>
                    <a:pt x="2952" y="25742"/>
                    <a:pt x="2913" y="26015"/>
                    <a:pt x="3058" y="26210"/>
                  </a:cubicBezTo>
                  <a:cubicBezTo>
                    <a:pt x="3144" y="26324"/>
                    <a:pt x="3225" y="26431"/>
                    <a:pt x="3303" y="26525"/>
                  </a:cubicBezTo>
                  <a:cubicBezTo>
                    <a:pt x="3389" y="26631"/>
                    <a:pt x="3516" y="26688"/>
                    <a:pt x="3643" y="26688"/>
                  </a:cubicBezTo>
                  <a:cubicBezTo>
                    <a:pt x="3742" y="26688"/>
                    <a:pt x="3838" y="26655"/>
                    <a:pt x="3919" y="26590"/>
                  </a:cubicBezTo>
                  <a:cubicBezTo>
                    <a:pt x="4109" y="26436"/>
                    <a:pt x="4137" y="26161"/>
                    <a:pt x="3984" y="25971"/>
                  </a:cubicBezTo>
                  <a:cubicBezTo>
                    <a:pt x="3914" y="25885"/>
                    <a:pt x="3838" y="25789"/>
                    <a:pt x="3760" y="25685"/>
                  </a:cubicBezTo>
                  <a:cubicBezTo>
                    <a:pt x="3674" y="25569"/>
                    <a:pt x="3542" y="25508"/>
                    <a:pt x="3408" y="25508"/>
                  </a:cubicBezTo>
                  <a:close/>
                  <a:moveTo>
                    <a:pt x="5206" y="27400"/>
                  </a:moveTo>
                  <a:cubicBezTo>
                    <a:pt x="5094" y="27400"/>
                    <a:pt x="4981" y="27443"/>
                    <a:pt x="4897" y="27531"/>
                  </a:cubicBezTo>
                  <a:cubicBezTo>
                    <a:pt x="4725" y="27702"/>
                    <a:pt x="4725" y="27978"/>
                    <a:pt x="4897" y="28150"/>
                  </a:cubicBezTo>
                  <a:cubicBezTo>
                    <a:pt x="4988" y="28241"/>
                    <a:pt x="5076" y="28329"/>
                    <a:pt x="5167" y="28420"/>
                  </a:cubicBezTo>
                  <a:cubicBezTo>
                    <a:pt x="5253" y="28506"/>
                    <a:pt x="5365" y="28547"/>
                    <a:pt x="5476" y="28547"/>
                  </a:cubicBezTo>
                  <a:cubicBezTo>
                    <a:pt x="5588" y="28547"/>
                    <a:pt x="5700" y="28506"/>
                    <a:pt x="5786" y="28420"/>
                  </a:cubicBezTo>
                  <a:cubicBezTo>
                    <a:pt x="5957" y="28248"/>
                    <a:pt x="5960" y="27973"/>
                    <a:pt x="5788" y="27801"/>
                  </a:cubicBezTo>
                  <a:cubicBezTo>
                    <a:pt x="5697" y="27710"/>
                    <a:pt x="5606" y="27619"/>
                    <a:pt x="5515" y="27528"/>
                  </a:cubicBezTo>
                  <a:cubicBezTo>
                    <a:pt x="5430" y="27443"/>
                    <a:pt x="5318" y="27400"/>
                    <a:pt x="5206" y="27400"/>
                  </a:cubicBezTo>
                  <a:close/>
                  <a:moveTo>
                    <a:pt x="6902" y="29338"/>
                  </a:moveTo>
                  <a:cubicBezTo>
                    <a:pt x="6885" y="29338"/>
                    <a:pt x="6869" y="29338"/>
                    <a:pt x="6852" y="29340"/>
                  </a:cubicBezTo>
                  <a:cubicBezTo>
                    <a:pt x="6490" y="29356"/>
                    <a:pt x="6329" y="29598"/>
                    <a:pt x="6241" y="29728"/>
                  </a:cubicBezTo>
                  <a:cubicBezTo>
                    <a:pt x="6106" y="29931"/>
                    <a:pt x="6158" y="30201"/>
                    <a:pt x="6360" y="30336"/>
                  </a:cubicBezTo>
                  <a:cubicBezTo>
                    <a:pt x="6436" y="30388"/>
                    <a:pt x="6519" y="30412"/>
                    <a:pt x="6605" y="30412"/>
                  </a:cubicBezTo>
                  <a:cubicBezTo>
                    <a:pt x="6745" y="30412"/>
                    <a:pt x="6883" y="30344"/>
                    <a:pt x="6969" y="30217"/>
                  </a:cubicBezTo>
                  <a:cubicBezTo>
                    <a:pt x="6971" y="30214"/>
                    <a:pt x="6971" y="30211"/>
                    <a:pt x="6974" y="30209"/>
                  </a:cubicBezTo>
                  <a:cubicBezTo>
                    <a:pt x="6997" y="30206"/>
                    <a:pt x="7018" y="30201"/>
                    <a:pt x="7039" y="30193"/>
                  </a:cubicBezTo>
                  <a:cubicBezTo>
                    <a:pt x="7270" y="30118"/>
                    <a:pt x="7398" y="29871"/>
                    <a:pt x="7322" y="29639"/>
                  </a:cubicBezTo>
                  <a:cubicBezTo>
                    <a:pt x="7260" y="29456"/>
                    <a:pt x="7089" y="29338"/>
                    <a:pt x="6902" y="29338"/>
                  </a:cubicBezTo>
                  <a:close/>
                  <a:moveTo>
                    <a:pt x="5190" y="31245"/>
                  </a:moveTo>
                  <a:cubicBezTo>
                    <a:pt x="5080" y="31245"/>
                    <a:pt x="4971" y="31286"/>
                    <a:pt x="4886" y="31368"/>
                  </a:cubicBezTo>
                  <a:cubicBezTo>
                    <a:pt x="4806" y="31444"/>
                    <a:pt x="4717" y="31527"/>
                    <a:pt x="4616" y="31615"/>
                  </a:cubicBezTo>
                  <a:cubicBezTo>
                    <a:pt x="4436" y="31777"/>
                    <a:pt x="4421" y="32055"/>
                    <a:pt x="4582" y="32234"/>
                  </a:cubicBezTo>
                  <a:cubicBezTo>
                    <a:pt x="4668" y="32333"/>
                    <a:pt x="4787" y="32382"/>
                    <a:pt x="4910" y="32382"/>
                  </a:cubicBezTo>
                  <a:cubicBezTo>
                    <a:pt x="5014" y="32382"/>
                    <a:pt x="5118" y="32343"/>
                    <a:pt x="5201" y="32271"/>
                  </a:cubicBezTo>
                  <a:cubicBezTo>
                    <a:pt x="5307" y="32174"/>
                    <a:pt x="5406" y="32083"/>
                    <a:pt x="5492" y="32000"/>
                  </a:cubicBezTo>
                  <a:cubicBezTo>
                    <a:pt x="5669" y="31834"/>
                    <a:pt x="5674" y="31556"/>
                    <a:pt x="5505" y="31381"/>
                  </a:cubicBezTo>
                  <a:cubicBezTo>
                    <a:pt x="5420" y="31291"/>
                    <a:pt x="5305" y="31245"/>
                    <a:pt x="5190" y="31245"/>
                  </a:cubicBezTo>
                  <a:close/>
                  <a:moveTo>
                    <a:pt x="3187" y="32917"/>
                  </a:moveTo>
                  <a:cubicBezTo>
                    <a:pt x="3092" y="32917"/>
                    <a:pt x="2996" y="32948"/>
                    <a:pt x="2915" y="33012"/>
                  </a:cubicBezTo>
                  <a:cubicBezTo>
                    <a:pt x="2817" y="33087"/>
                    <a:pt x="2718" y="33165"/>
                    <a:pt x="2616" y="33243"/>
                  </a:cubicBezTo>
                  <a:cubicBezTo>
                    <a:pt x="2424" y="33391"/>
                    <a:pt x="2388" y="33667"/>
                    <a:pt x="2536" y="33859"/>
                  </a:cubicBezTo>
                  <a:cubicBezTo>
                    <a:pt x="2622" y="33971"/>
                    <a:pt x="2752" y="34031"/>
                    <a:pt x="2884" y="34031"/>
                  </a:cubicBezTo>
                  <a:cubicBezTo>
                    <a:pt x="2978" y="34031"/>
                    <a:pt x="3071" y="34000"/>
                    <a:pt x="3152" y="33937"/>
                  </a:cubicBezTo>
                  <a:cubicBezTo>
                    <a:pt x="3253" y="33859"/>
                    <a:pt x="3355" y="33781"/>
                    <a:pt x="3456" y="33703"/>
                  </a:cubicBezTo>
                  <a:cubicBezTo>
                    <a:pt x="3646" y="33552"/>
                    <a:pt x="3680" y="33277"/>
                    <a:pt x="3532" y="33087"/>
                  </a:cubicBezTo>
                  <a:cubicBezTo>
                    <a:pt x="3446" y="32976"/>
                    <a:pt x="3317" y="32917"/>
                    <a:pt x="3187" y="32917"/>
                  </a:cubicBezTo>
                  <a:close/>
                  <a:moveTo>
                    <a:pt x="1105" y="34495"/>
                  </a:moveTo>
                  <a:cubicBezTo>
                    <a:pt x="1014" y="34495"/>
                    <a:pt x="922" y="34523"/>
                    <a:pt x="843" y="34582"/>
                  </a:cubicBezTo>
                  <a:cubicBezTo>
                    <a:pt x="739" y="34657"/>
                    <a:pt x="638" y="34735"/>
                    <a:pt x="536" y="34808"/>
                  </a:cubicBezTo>
                  <a:cubicBezTo>
                    <a:pt x="341" y="34951"/>
                    <a:pt x="300" y="35227"/>
                    <a:pt x="443" y="35422"/>
                  </a:cubicBezTo>
                  <a:cubicBezTo>
                    <a:pt x="531" y="35539"/>
                    <a:pt x="664" y="35601"/>
                    <a:pt x="796" y="35601"/>
                  </a:cubicBezTo>
                  <a:cubicBezTo>
                    <a:pt x="887" y="35601"/>
                    <a:pt x="978" y="35573"/>
                    <a:pt x="1056" y="35515"/>
                  </a:cubicBezTo>
                  <a:cubicBezTo>
                    <a:pt x="1158" y="35440"/>
                    <a:pt x="1262" y="35365"/>
                    <a:pt x="1366" y="35287"/>
                  </a:cubicBezTo>
                  <a:cubicBezTo>
                    <a:pt x="1561" y="35144"/>
                    <a:pt x="1602" y="34868"/>
                    <a:pt x="1457" y="34673"/>
                  </a:cubicBezTo>
                  <a:cubicBezTo>
                    <a:pt x="1371" y="34557"/>
                    <a:pt x="1239" y="34495"/>
                    <a:pt x="1105" y="34495"/>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p:nvPr/>
          </p:nvSpPr>
          <p:spPr>
            <a:xfrm>
              <a:off x="1361675" y="2313900"/>
              <a:ext cx="27400" cy="26625"/>
            </a:xfrm>
            <a:custGeom>
              <a:rect b="b" l="l" r="r" t="t"/>
              <a:pathLst>
                <a:path extrusionOk="0" h="1065" w="1096">
                  <a:moveTo>
                    <a:pt x="653" y="1"/>
                  </a:moveTo>
                  <a:cubicBezTo>
                    <a:pt x="652" y="1"/>
                    <a:pt x="650" y="1"/>
                    <a:pt x="648" y="1"/>
                  </a:cubicBezTo>
                  <a:lnTo>
                    <a:pt x="500" y="1"/>
                  </a:lnTo>
                  <a:cubicBezTo>
                    <a:pt x="477" y="1"/>
                    <a:pt x="456" y="3"/>
                    <a:pt x="443" y="3"/>
                  </a:cubicBezTo>
                  <a:cubicBezTo>
                    <a:pt x="232" y="11"/>
                    <a:pt x="56" y="172"/>
                    <a:pt x="27" y="383"/>
                  </a:cubicBezTo>
                  <a:cubicBezTo>
                    <a:pt x="1" y="555"/>
                    <a:pt x="45" y="724"/>
                    <a:pt x="149" y="874"/>
                  </a:cubicBezTo>
                  <a:cubicBezTo>
                    <a:pt x="235" y="999"/>
                    <a:pt x="370" y="1064"/>
                    <a:pt x="511" y="1064"/>
                  </a:cubicBezTo>
                  <a:cubicBezTo>
                    <a:pt x="596" y="1064"/>
                    <a:pt x="682" y="1041"/>
                    <a:pt x="760" y="989"/>
                  </a:cubicBezTo>
                  <a:cubicBezTo>
                    <a:pt x="833" y="937"/>
                    <a:pt x="885" y="869"/>
                    <a:pt x="916" y="791"/>
                  </a:cubicBezTo>
                  <a:cubicBezTo>
                    <a:pt x="1025" y="711"/>
                    <a:pt x="1096" y="578"/>
                    <a:pt x="1093" y="432"/>
                  </a:cubicBezTo>
                  <a:cubicBezTo>
                    <a:pt x="1090" y="192"/>
                    <a:pt x="895" y="1"/>
                    <a:pt x="653"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p:nvPr/>
          </p:nvSpPr>
          <p:spPr>
            <a:xfrm>
              <a:off x="1379300" y="2287900"/>
              <a:ext cx="26675" cy="30375"/>
            </a:xfrm>
            <a:custGeom>
              <a:rect b="b" l="l" r="r" t="t"/>
              <a:pathLst>
                <a:path extrusionOk="0" h="1215" w="1067">
                  <a:moveTo>
                    <a:pt x="576" y="1"/>
                  </a:moveTo>
                  <a:cubicBezTo>
                    <a:pt x="439" y="1"/>
                    <a:pt x="304" y="65"/>
                    <a:pt x="219" y="185"/>
                  </a:cubicBezTo>
                  <a:cubicBezTo>
                    <a:pt x="185" y="232"/>
                    <a:pt x="149" y="282"/>
                    <a:pt x="112" y="331"/>
                  </a:cubicBezTo>
                  <a:cubicBezTo>
                    <a:pt x="27" y="440"/>
                    <a:pt x="1" y="586"/>
                    <a:pt x="40" y="718"/>
                  </a:cubicBezTo>
                  <a:cubicBezTo>
                    <a:pt x="66" y="815"/>
                    <a:pt x="105" y="906"/>
                    <a:pt x="157" y="997"/>
                  </a:cubicBezTo>
                  <a:cubicBezTo>
                    <a:pt x="240" y="1137"/>
                    <a:pt x="385" y="1215"/>
                    <a:pt x="536" y="1215"/>
                  </a:cubicBezTo>
                  <a:cubicBezTo>
                    <a:pt x="612" y="1215"/>
                    <a:pt x="687" y="1194"/>
                    <a:pt x="757" y="1155"/>
                  </a:cubicBezTo>
                  <a:cubicBezTo>
                    <a:pt x="934" y="1051"/>
                    <a:pt x="1012" y="843"/>
                    <a:pt x="957" y="653"/>
                  </a:cubicBezTo>
                  <a:cubicBezTo>
                    <a:pt x="1067" y="461"/>
                    <a:pt x="1015" y="214"/>
                    <a:pt x="830" y="84"/>
                  </a:cubicBezTo>
                  <a:cubicBezTo>
                    <a:pt x="753" y="28"/>
                    <a:pt x="664" y="1"/>
                    <a:pt x="576"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1397900" y="1978050"/>
              <a:ext cx="107200" cy="278950"/>
            </a:xfrm>
            <a:custGeom>
              <a:rect b="b" l="l" r="r" t="t"/>
              <a:pathLst>
                <a:path extrusionOk="0" h="11158" w="4288">
                  <a:moveTo>
                    <a:pt x="3814" y="0"/>
                  </a:moveTo>
                  <a:cubicBezTo>
                    <a:pt x="3603" y="0"/>
                    <a:pt x="3418" y="154"/>
                    <a:pt x="3383" y="370"/>
                  </a:cubicBezTo>
                  <a:cubicBezTo>
                    <a:pt x="3362" y="492"/>
                    <a:pt x="3341" y="619"/>
                    <a:pt x="3318" y="749"/>
                  </a:cubicBezTo>
                  <a:cubicBezTo>
                    <a:pt x="3276" y="989"/>
                    <a:pt x="3437" y="1215"/>
                    <a:pt x="3677" y="1256"/>
                  </a:cubicBezTo>
                  <a:cubicBezTo>
                    <a:pt x="3703" y="1262"/>
                    <a:pt x="3726" y="1264"/>
                    <a:pt x="3752" y="1264"/>
                  </a:cubicBezTo>
                  <a:cubicBezTo>
                    <a:pt x="3960" y="1264"/>
                    <a:pt x="4147" y="1113"/>
                    <a:pt x="4184" y="900"/>
                  </a:cubicBezTo>
                  <a:cubicBezTo>
                    <a:pt x="4207" y="765"/>
                    <a:pt x="4228" y="635"/>
                    <a:pt x="4249" y="510"/>
                  </a:cubicBezTo>
                  <a:cubicBezTo>
                    <a:pt x="4288" y="271"/>
                    <a:pt x="4124" y="45"/>
                    <a:pt x="3885" y="6"/>
                  </a:cubicBezTo>
                  <a:cubicBezTo>
                    <a:pt x="3861" y="2"/>
                    <a:pt x="3837" y="0"/>
                    <a:pt x="3814" y="0"/>
                  </a:cubicBezTo>
                  <a:close/>
                  <a:moveTo>
                    <a:pt x="3291" y="2614"/>
                  </a:moveTo>
                  <a:cubicBezTo>
                    <a:pt x="3093" y="2614"/>
                    <a:pt x="2914" y="2748"/>
                    <a:pt x="2863" y="2949"/>
                  </a:cubicBezTo>
                  <a:cubicBezTo>
                    <a:pt x="2842" y="3037"/>
                    <a:pt x="2819" y="3126"/>
                    <a:pt x="2795" y="3214"/>
                  </a:cubicBezTo>
                  <a:cubicBezTo>
                    <a:pt x="2793" y="3230"/>
                    <a:pt x="2787" y="3243"/>
                    <a:pt x="2785" y="3258"/>
                  </a:cubicBezTo>
                  <a:cubicBezTo>
                    <a:pt x="2780" y="3292"/>
                    <a:pt x="2774" y="3329"/>
                    <a:pt x="2769" y="3365"/>
                  </a:cubicBezTo>
                  <a:cubicBezTo>
                    <a:pt x="2730" y="3604"/>
                    <a:pt x="2894" y="3828"/>
                    <a:pt x="3133" y="3867"/>
                  </a:cubicBezTo>
                  <a:cubicBezTo>
                    <a:pt x="3157" y="3869"/>
                    <a:pt x="3180" y="3872"/>
                    <a:pt x="3203" y="3872"/>
                  </a:cubicBezTo>
                  <a:cubicBezTo>
                    <a:pt x="3414" y="3872"/>
                    <a:pt x="3601" y="3719"/>
                    <a:pt x="3635" y="3503"/>
                  </a:cubicBezTo>
                  <a:cubicBezTo>
                    <a:pt x="3640" y="3472"/>
                    <a:pt x="3645" y="3443"/>
                    <a:pt x="3651" y="3414"/>
                  </a:cubicBezTo>
                  <a:cubicBezTo>
                    <a:pt x="3671" y="3329"/>
                    <a:pt x="3695" y="3245"/>
                    <a:pt x="3716" y="3160"/>
                  </a:cubicBezTo>
                  <a:cubicBezTo>
                    <a:pt x="3773" y="2923"/>
                    <a:pt x="3630" y="2686"/>
                    <a:pt x="3396" y="2627"/>
                  </a:cubicBezTo>
                  <a:cubicBezTo>
                    <a:pt x="3361" y="2618"/>
                    <a:pt x="3325" y="2614"/>
                    <a:pt x="3291" y="2614"/>
                  </a:cubicBezTo>
                  <a:close/>
                  <a:moveTo>
                    <a:pt x="2742" y="5224"/>
                  </a:moveTo>
                  <a:cubicBezTo>
                    <a:pt x="2544" y="5224"/>
                    <a:pt x="2365" y="5358"/>
                    <a:pt x="2314" y="5557"/>
                  </a:cubicBezTo>
                  <a:cubicBezTo>
                    <a:pt x="2283" y="5684"/>
                    <a:pt x="2252" y="5809"/>
                    <a:pt x="2218" y="5929"/>
                  </a:cubicBezTo>
                  <a:cubicBezTo>
                    <a:pt x="2158" y="6165"/>
                    <a:pt x="2299" y="6404"/>
                    <a:pt x="2533" y="6467"/>
                  </a:cubicBezTo>
                  <a:cubicBezTo>
                    <a:pt x="2569" y="6475"/>
                    <a:pt x="2605" y="6480"/>
                    <a:pt x="2644" y="6480"/>
                  </a:cubicBezTo>
                  <a:cubicBezTo>
                    <a:pt x="2839" y="6480"/>
                    <a:pt x="3016" y="6350"/>
                    <a:pt x="3068" y="6152"/>
                  </a:cubicBezTo>
                  <a:cubicBezTo>
                    <a:pt x="3099" y="6027"/>
                    <a:pt x="3133" y="5900"/>
                    <a:pt x="3167" y="5770"/>
                  </a:cubicBezTo>
                  <a:cubicBezTo>
                    <a:pt x="3224" y="5533"/>
                    <a:pt x="3081" y="5297"/>
                    <a:pt x="2847" y="5237"/>
                  </a:cubicBezTo>
                  <a:cubicBezTo>
                    <a:pt x="2812" y="5228"/>
                    <a:pt x="2777" y="5224"/>
                    <a:pt x="2742" y="5224"/>
                  </a:cubicBezTo>
                  <a:close/>
                  <a:moveTo>
                    <a:pt x="1914" y="7756"/>
                  </a:moveTo>
                  <a:cubicBezTo>
                    <a:pt x="1756" y="7756"/>
                    <a:pt x="1604" y="7840"/>
                    <a:pt x="1526" y="7990"/>
                  </a:cubicBezTo>
                  <a:cubicBezTo>
                    <a:pt x="1474" y="8089"/>
                    <a:pt x="1415" y="8188"/>
                    <a:pt x="1350" y="8282"/>
                  </a:cubicBezTo>
                  <a:cubicBezTo>
                    <a:pt x="1214" y="8482"/>
                    <a:pt x="1266" y="8755"/>
                    <a:pt x="1467" y="8890"/>
                  </a:cubicBezTo>
                  <a:cubicBezTo>
                    <a:pt x="1542" y="8942"/>
                    <a:pt x="1628" y="8968"/>
                    <a:pt x="1714" y="8968"/>
                  </a:cubicBezTo>
                  <a:cubicBezTo>
                    <a:pt x="1854" y="8968"/>
                    <a:pt x="1992" y="8900"/>
                    <a:pt x="2075" y="8776"/>
                  </a:cubicBezTo>
                  <a:cubicBezTo>
                    <a:pt x="2158" y="8653"/>
                    <a:pt x="2234" y="8526"/>
                    <a:pt x="2301" y="8399"/>
                  </a:cubicBezTo>
                  <a:cubicBezTo>
                    <a:pt x="2416" y="8183"/>
                    <a:pt x="2332" y="7918"/>
                    <a:pt x="2119" y="7806"/>
                  </a:cubicBezTo>
                  <a:cubicBezTo>
                    <a:pt x="2053" y="7772"/>
                    <a:pt x="1983" y="7756"/>
                    <a:pt x="1914" y="7756"/>
                  </a:cubicBezTo>
                  <a:close/>
                  <a:moveTo>
                    <a:pt x="470" y="9892"/>
                  </a:moveTo>
                  <a:cubicBezTo>
                    <a:pt x="450" y="9892"/>
                    <a:pt x="429" y="9893"/>
                    <a:pt x="408" y="9896"/>
                  </a:cubicBezTo>
                  <a:cubicBezTo>
                    <a:pt x="169" y="9930"/>
                    <a:pt x="0" y="10151"/>
                    <a:pt x="34" y="10390"/>
                  </a:cubicBezTo>
                  <a:cubicBezTo>
                    <a:pt x="52" y="10510"/>
                    <a:pt x="63" y="10629"/>
                    <a:pt x="70" y="10744"/>
                  </a:cubicBezTo>
                  <a:cubicBezTo>
                    <a:pt x="83" y="10978"/>
                    <a:pt x="276" y="11157"/>
                    <a:pt x="507" y="11157"/>
                  </a:cubicBezTo>
                  <a:cubicBezTo>
                    <a:pt x="515" y="11157"/>
                    <a:pt x="525" y="11157"/>
                    <a:pt x="533" y="11155"/>
                  </a:cubicBezTo>
                  <a:cubicBezTo>
                    <a:pt x="775" y="11142"/>
                    <a:pt x="960" y="10934"/>
                    <a:pt x="947" y="10692"/>
                  </a:cubicBezTo>
                  <a:cubicBezTo>
                    <a:pt x="939" y="10554"/>
                    <a:pt x="923" y="10414"/>
                    <a:pt x="902" y="10271"/>
                  </a:cubicBezTo>
                  <a:cubicBezTo>
                    <a:pt x="874" y="10050"/>
                    <a:pt x="685" y="9892"/>
                    <a:pt x="470" y="9892"/>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1477375" y="1914925"/>
              <a:ext cx="27075" cy="30125"/>
            </a:xfrm>
            <a:custGeom>
              <a:rect b="b" l="l" r="r" t="t"/>
              <a:pathLst>
                <a:path extrusionOk="0" h="1205" w="1083">
                  <a:moveTo>
                    <a:pt x="477" y="0"/>
                  </a:moveTo>
                  <a:cubicBezTo>
                    <a:pt x="259" y="0"/>
                    <a:pt x="71" y="163"/>
                    <a:pt x="43" y="383"/>
                  </a:cubicBezTo>
                  <a:lnTo>
                    <a:pt x="19" y="576"/>
                  </a:lnTo>
                  <a:cubicBezTo>
                    <a:pt x="1" y="726"/>
                    <a:pt x="58" y="875"/>
                    <a:pt x="175" y="971"/>
                  </a:cubicBezTo>
                  <a:cubicBezTo>
                    <a:pt x="212" y="999"/>
                    <a:pt x="243" y="1028"/>
                    <a:pt x="269" y="1057"/>
                  </a:cubicBezTo>
                  <a:cubicBezTo>
                    <a:pt x="355" y="1155"/>
                    <a:pt x="474" y="1205"/>
                    <a:pt x="596" y="1205"/>
                  </a:cubicBezTo>
                  <a:cubicBezTo>
                    <a:pt x="700" y="1205"/>
                    <a:pt x="804" y="1168"/>
                    <a:pt x="888" y="1093"/>
                  </a:cubicBezTo>
                  <a:cubicBezTo>
                    <a:pt x="1067" y="932"/>
                    <a:pt x="1083" y="654"/>
                    <a:pt x="921" y="474"/>
                  </a:cubicBezTo>
                  <a:cubicBezTo>
                    <a:pt x="921" y="472"/>
                    <a:pt x="919" y="469"/>
                    <a:pt x="916" y="466"/>
                  </a:cubicBezTo>
                  <a:cubicBezTo>
                    <a:pt x="932" y="238"/>
                    <a:pt x="765" y="32"/>
                    <a:pt x="534" y="4"/>
                  </a:cubicBezTo>
                  <a:cubicBezTo>
                    <a:pt x="515" y="1"/>
                    <a:pt x="496" y="0"/>
                    <a:pt x="477"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1478625" y="1899925"/>
              <a:ext cx="28950" cy="29275"/>
            </a:xfrm>
            <a:custGeom>
              <a:rect b="b" l="l" r="r" t="t"/>
              <a:pathLst>
                <a:path extrusionOk="0" h="1171" w="1158">
                  <a:moveTo>
                    <a:pt x="658" y="1"/>
                  </a:moveTo>
                  <a:cubicBezTo>
                    <a:pt x="582" y="1"/>
                    <a:pt x="505" y="21"/>
                    <a:pt x="435" y="63"/>
                  </a:cubicBezTo>
                  <a:cubicBezTo>
                    <a:pt x="333" y="123"/>
                    <a:pt x="276" y="156"/>
                    <a:pt x="273" y="156"/>
                  </a:cubicBezTo>
                  <a:cubicBezTo>
                    <a:pt x="154" y="227"/>
                    <a:pt x="73" y="346"/>
                    <a:pt x="55" y="484"/>
                  </a:cubicBezTo>
                  <a:lnTo>
                    <a:pt x="32" y="676"/>
                  </a:lnTo>
                  <a:cubicBezTo>
                    <a:pt x="0" y="918"/>
                    <a:pt x="172" y="1137"/>
                    <a:pt x="411" y="1168"/>
                  </a:cubicBezTo>
                  <a:cubicBezTo>
                    <a:pt x="429" y="1170"/>
                    <a:pt x="450" y="1170"/>
                    <a:pt x="468" y="1170"/>
                  </a:cubicBezTo>
                  <a:cubicBezTo>
                    <a:pt x="679" y="1170"/>
                    <a:pt x="861" y="1017"/>
                    <a:pt x="897" y="806"/>
                  </a:cubicBezTo>
                  <a:cubicBezTo>
                    <a:pt x="1095" y="679"/>
                    <a:pt x="1157" y="419"/>
                    <a:pt x="1035" y="216"/>
                  </a:cubicBezTo>
                  <a:cubicBezTo>
                    <a:pt x="954" y="78"/>
                    <a:pt x="808" y="1"/>
                    <a:pt x="658"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1527825" y="1824200"/>
              <a:ext cx="80425" cy="68150"/>
            </a:xfrm>
            <a:custGeom>
              <a:rect b="b" l="l" r="r" t="t"/>
              <a:pathLst>
                <a:path extrusionOk="0" h="2726" w="3217">
                  <a:moveTo>
                    <a:pt x="2734" y="1"/>
                  </a:moveTo>
                  <a:cubicBezTo>
                    <a:pt x="2623" y="1"/>
                    <a:pt x="2511" y="43"/>
                    <a:pt x="2426" y="128"/>
                  </a:cubicBezTo>
                  <a:cubicBezTo>
                    <a:pt x="2343" y="209"/>
                    <a:pt x="2257" y="292"/>
                    <a:pt x="2169" y="375"/>
                  </a:cubicBezTo>
                  <a:cubicBezTo>
                    <a:pt x="1992" y="541"/>
                    <a:pt x="1982" y="820"/>
                    <a:pt x="2148" y="996"/>
                  </a:cubicBezTo>
                  <a:cubicBezTo>
                    <a:pt x="2234" y="1087"/>
                    <a:pt x="2351" y="1134"/>
                    <a:pt x="2468" y="1134"/>
                  </a:cubicBezTo>
                  <a:cubicBezTo>
                    <a:pt x="2574" y="1134"/>
                    <a:pt x="2684" y="1095"/>
                    <a:pt x="2767" y="1017"/>
                  </a:cubicBezTo>
                  <a:cubicBezTo>
                    <a:pt x="2863" y="929"/>
                    <a:pt x="2954" y="838"/>
                    <a:pt x="3042" y="749"/>
                  </a:cubicBezTo>
                  <a:cubicBezTo>
                    <a:pt x="3217" y="580"/>
                    <a:pt x="3217" y="302"/>
                    <a:pt x="3048" y="131"/>
                  </a:cubicBezTo>
                  <a:cubicBezTo>
                    <a:pt x="2961" y="44"/>
                    <a:pt x="2848" y="1"/>
                    <a:pt x="2734" y="1"/>
                  </a:cubicBezTo>
                  <a:close/>
                  <a:moveTo>
                    <a:pt x="798" y="1629"/>
                  </a:moveTo>
                  <a:cubicBezTo>
                    <a:pt x="708" y="1629"/>
                    <a:pt x="617" y="1657"/>
                    <a:pt x="539" y="1714"/>
                  </a:cubicBezTo>
                  <a:cubicBezTo>
                    <a:pt x="442" y="1787"/>
                    <a:pt x="344" y="1857"/>
                    <a:pt x="242" y="1927"/>
                  </a:cubicBezTo>
                  <a:cubicBezTo>
                    <a:pt x="47" y="2070"/>
                    <a:pt x="0" y="2343"/>
                    <a:pt x="141" y="2541"/>
                  </a:cubicBezTo>
                  <a:cubicBezTo>
                    <a:pt x="227" y="2660"/>
                    <a:pt x="362" y="2725"/>
                    <a:pt x="500" y="2725"/>
                  </a:cubicBezTo>
                  <a:cubicBezTo>
                    <a:pt x="588" y="2725"/>
                    <a:pt x="676" y="2697"/>
                    <a:pt x="754" y="2642"/>
                  </a:cubicBezTo>
                  <a:cubicBezTo>
                    <a:pt x="856" y="2569"/>
                    <a:pt x="957" y="2494"/>
                    <a:pt x="1059" y="2421"/>
                  </a:cubicBezTo>
                  <a:cubicBezTo>
                    <a:pt x="1254" y="2278"/>
                    <a:pt x="1295" y="2003"/>
                    <a:pt x="1152" y="1808"/>
                  </a:cubicBezTo>
                  <a:cubicBezTo>
                    <a:pt x="1065" y="1691"/>
                    <a:pt x="932" y="1629"/>
                    <a:pt x="798" y="1629"/>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1616800" y="1775675"/>
              <a:ext cx="31700" cy="28075"/>
            </a:xfrm>
            <a:custGeom>
              <a:rect b="b" l="l" r="r" t="t"/>
              <a:pathLst>
                <a:path extrusionOk="0" h="1123" w="1268">
                  <a:moveTo>
                    <a:pt x="768" y="0"/>
                  </a:moveTo>
                  <a:cubicBezTo>
                    <a:pt x="715" y="0"/>
                    <a:pt x="661" y="10"/>
                    <a:pt x="609" y="31"/>
                  </a:cubicBezTo>
                  <a:cubicBezTo>
                    <a:pt x="500" y="75"/>
                    <a:pt x="438" y="98"/>
                    <a:pt x="435" y="98"/>
                  </a:cubicBezTo>
                  <a:cubicBezTo>
                    <a:pt x="326" y="140"/>
                    <a:pt x="237" y="220"/>
                    <a:pt x="188" y="327"/>
                  </a:cubicBezTo>
                  <a:cubicBezTo>
                    <a:pt x="165" y="379"/>
                    <a:pt x="139" y="431"/>
                    <a:pt x="113" y="483"/>
                  </a:cubicBezTo>
                  <a:cubicBezTo>
                    <a:pt x="1" y="696"/>
                    <a:pt x="84" y="961"/>
                    <a:pt x="300" y="1073"/>
                  </a:cubicBezTo>
                  <a:cubicBezTo>
                    <a:pt x="365" y="1107"/>
                    <a:pt x="432" y="1123"/>
                    <a:pt x="503" y="1123"/>
                  </a:cubicBezTo>
                  <a:cubicBezTo>
                    <a:pt x="659" y="1123"/>
                    <a:pt x="812" y="1037"/>
                    <a:pt x="890" y="889"/>
                  </a:cubicBezTo>
                  <a:cubicBezTo>
                    <a:pt x="895" y="878"/>
                    <a:pt x="900" y="868"/>
                    <a:pt x="906" y="857"/>
                  </a:cubicBezTo>
                  <a:cubicBezTo>
                    <a:pt x="913" y="855"/>
                    <a:pt x="921" y="850"/>
                    <a:pt x="932" y="847"/>
                  </a:cubicBezTo>
                  <a:cubicBezTo>
                    <a:pt x="1155" y="759"/>
                    <a:pt x="1267" y="504"/>
                    <a:pt x="1179" y="278"/>
                  </a:cubicBezTo>
                  <a:cubicBezTo>
                    <a:pt x="1109" y="106"/>
                    <a:pt x="943" y="0"/>
                    <a:pt x="768"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1676425" y="1208875"/>
              <a:ext cx="589225" cy="564775"/>
            </a:xfrm>
            <a:custGeom>
              <a:rect b="b" l="l" r="r" t="t"/>
              <a:pathLst>
                <a:path extrusionOk="0" h="22591" w="23569">
                  <a:moveTo>
                    <a:pt x="23017" y="1"/>
                  </a:moveTo>
                  <a:cubicBezTo>
                    <a:pt x="22987" y="1"/>
                    <a:pt x="22957" y="4"/>
                    <a:pt x="22927" y="10"/>
                  </a:cubicBezTo>
                  <a:cubicBezTo>
                    <a:pt x="22690" y="59"/>
                    <a:pt x="22539" y="293"/>
                    <a:pt x="22589" y="530"/>
                  </a:cubicBezTo>
                  <a:cubicBezTo>
                    <a:pt x="22612" y="652"/>
                    <a:pt x="22638" y="782"/>
                    <a:pt x="22661" y="912"/>
                  </a:cubicBezTo>
                  <a:cubicBezTo>
                    <a:pt x="22703" y="1123"/>
                    <a:pt x="22885" y="1271"/>
                    <a:pt x="23093" y="1271"/>
                  </a:cubicBezTo>
                  <a:cubicBezTo>
                    <a:pt x="23119" y="1271"/>
                    <a:pt x="23148" y="1268"/>
                    <a:pt x="23174" y="1263"/>
                  </a:cubicBezTo>
                  <a:cubicBezTo>
                    <a:pt x="23413" y="1219"/>
                    <a:pt x="23569" y="990"/>
                    <a:pt x="23525" y="751"/>
                  </a:cubicBezTo>
                  <a:cubicBezTo>
                    <a:pt x="23499" y="616"/>
                    <a:pt x="23473" y="481"/>
                    <a:pt x="23447" y="351"/>
                  </a:cubicBezTo>
                  <a:cubicBezTo>
                    <a:pt x="23403" y="144"/>
                    <a:pt x="23221" y="1"/>
                    <a:pt x="23017" y="1"/>
                  </a:cubicBezTo>
                  <a:close/>
                  <a:moveTo>
                    <a:pt x="22970" y="2691"/>
                  </a:moveTo>
                  <a:cubicBezTo>
                    <a:pt x="22774" y="2691"/>
                    <a:pt x="22593" y="2824"/>
                    <a:pt x="22544" y="3023"/>
                  </a:cubicBezTo>
                  <a:cubicBezTo>
                    <a:pt x="22516" y="3146"/>
                    <a:pt x="22482" y="3270"/>
                    <a:pt x="22448" y="3395"/>
                  </a:cubicBezTo>
                  <a:cubicBezTo>
                    <a:pt x="22381" y="3627"/>
                    <a:pt x="22516" y="3871"/>
                    <a:pt x="22750" y="3936"/>
                  </a:cubicBezTo>
                  <a:cubicBezTo>
                    <a:pt x="22789" y="3946"/>
                    <a:pt x="22830" y="3954"/>
                    <a:pt x="22869" y="3954"/>
                  </a:cubicBezTo>
                  <a:cubicBezTo>
                    <a:pt x="23059" y="3954"/>
                    <a:pt x="23236" y="3827"/>
                    <a:pt x="23291" y="3634"/>
                  </a:cubicBezTo>
                  <a:cubicBezTo>
                    <a:pt x="23330" y="3499"/>
                    <a:pt x="23366" y="3364"/>
                    <a:pt x="23397" y="3234"/>
                  </a:cubicBezTo>
                  <a:cubicBezTo>
                    <a:pt x="23454" y="2997"/>
                    <a:pt x="23311" y="2761"/>
                    <a:pt x="23075" y="2704"/>
                  </a:cubicBezTo>
                  <a:cubicBezTo>
                    <a:pt x="23040" y="2695"/>
                    <a:pt x="23005" y="2691"/>
                    <a:pt x="22970" y="2691"/>
                  </a:cubicBezTo>
                  <a:close/>
                  <a:moveTo>
                    <a:pt x="22050" y="5250"/>
                  </a:moveTo>
                  <a:cubicBezTo>
                    <a:pt x="21885" y="5250"/>
                    <a:pt x="21727" y="5345"/>
                    <a:pt x="21653" y="5506"/>
                  </a:cubicBezTo>
                  <a:cubicBezTo>
                    <a:pt x="21598" y="5623"/>
                    <a:pt x="21543" y="5743"/>
                    <a:pt x="21486" y="5860"/>
                  </a:cubicBezTo>
                  <a:cubicBezTo>
                    <a:pt x="21382" y="6078"/>
                    <a:pt x="21473" y="6341"/>
                    <a:pt x="21692" y="6445"/>
                  </a:cubicBezTo>
                  <a:cubicBezTo>
                    <a:pt x="21754" y="6474"/>
                    <a:pt x="21816" y="6489"/>
                    <a:pt x="21881" y="6489"/>
                  </a:cubicBezTo>
                  <a:cubicBezTo>
                    <a:pt x="22045" y="6489"/>
                    <a:pt x="22201" y="6398"/>
                    <a:pt x="22277" y="6240"/>
                  </a:cubicBezTo>
                  <a:cubicBezTo>
                    <a:pt x="22336" y="6117"/>
                    <a:pt x="22394" y="5993"/>
                    <a:pt x="22451" y="5870"/>
                  </a:cubicBezTo>
                  <a:cubicBezTo>
                    <a:pt x="22552" y="5652"/>
                    <a:pt x="22453" y="5392"/>
                    <a:pt x="22232" y="5291"/>
                  </a:cubicBezTo>
                  <a:cubicBezTo>
                    <a:pt x="22173" y="5263"/>
                    <a:pt x="22111" y="5250"/>
                    <a:pt x="22050" y="5250"/>
                  </a:cubicBezTo>
                  <a:close/>
                  <a:moveTo>
                    <a:pt x="20750" y="7642"/>
                  </a:moveTo>
                  <a:cubicBezTo>
                    <a:pt x="20607" y="7642"/>
                    <a:pt x="20466" y="7712"/>
                    <a:pt x="20384" y="7841"/>
                  </a:cubicBezTo>
                  <a:cubicBezTo>
                    <a:pt x="20308" y="7958"/>
                    <a:pt x="20236" y="8065"/>
                    <a:pt x="20168" y="8158"/>
                  </a:cubicBezTo>
                  <a:cubicBezTo>
                    <a:pt x="20030" y="8356"/>
                    <a:pt x="20077" y="8629"/>
                    <a:pt x="20275" y="8769"/>
                  </a:cubicBezTo>
                  <a:cubicBezTo>
                    <a:pt x="20350" y="8824"/>
                    <a:pt x="20438" y="8850"/>
                    <a:pt x="20527" y="8850"/>
                  </a:cubicBezTo>
                  <a:cubicBezTo>
                    <a:pt x="20665" y="8850"/>
                    <a:pt x="20800" y="8785"/>
                    <a:pt x="20886" y="8665"/>
                  </a:cubicBezTo>
                  <a:cubicBezTo>
                    <a:pt x="20958" y="8561"/>
                    <a:pt x="21036" y="8444"/>
                    <a:pt x="21120" y="8319"/>
                  </a:cubicBezTo>
                  <a:cubicBezTo>
                    <a:pt x="21250" y="8117"/>
                    <a:pt x="21192" y="7846"/>
                    <a:pt x="20990" y="7714"/>
                  </a:cubicBezTo>
                  <a:cubicBezTo>
                    <a:pt x="20916" y="7665"/>
                    <a:pt x="20832" y="7642"/>
                    <a:pt x="20750" y="7642"/>
                  </a:cubicBezTo>
                  <a:close/>
                  <a:moveTo>
                    <a:pt x="18650" y="9294"/>
                  </a:moveTo>
                  <a:cubicBezTo>
                    <a:pt x="18580" y="9294"/>
                    <a:pt x="18510" y="9310"/>
                    <a:pt x="18444" y="9344"/>
                  </a:cubicBezTo>
                  <a:cubicBezTo>
                    <a:pt x="18330" y="9406"/>
                    <a:pt x="18210" y="9469"/>
                    <a:pt x="18091" y="9534"/>
                  </a:cubicBezTo>
                  <a:cubicBezTo>
                    <a:pt x="17877" y="9648"/>
                    <a:pt x="17797" y="9916"/>
                    <a:pt x="17911" y="10129"/>
                  </a:cubicBezTo>
                  <a:cubicBezTo>
                    <a:pt x="17992" y="10275"/>
                    <a:pt x="18143" y="10358"/>
                    <a:pt x="18299" y="10358"/>
                  </a:cubicBezTo>
                  <a:cubicBezTo>
                    <a:pt x="18369" y="10358"/>
                    <a:pt x="18442" y="10342"/>
                    <a:pt x="18507" y="10306"/>
                  </a:cubicBezTo>
                  <a:cubicBezTo>
                    <a:pt x="18626" y="10241"/>
                    <a:pt x="18741" y="10178"/>
                    <a:pt x="18855" y="10119"/>
                  </a:cubicBezTo>
                  <a:cubicBezTo>
                    <a:pt x="19068" y="10007"/>
                    <a:pt x="19151" y="9742"/>
                    <a:pt x="19037" y="9526"/>
                  </a:cubicBezTo>
                  <a:cubicBezTo>
                    <a:pt x="18959" y="9378"/>
                    <a:pt x="18808" y="9294"/>
                    <a:pt x="18650" y="9294"/>
                  </a:cubicBezTo>
                  <a:close/>
                  <a:moveTo>
                    <a:pt x="16326" y="10707"/>
                  </a:moveTo>
                  <a:cubicBezTo>
                    <a:pt x="16234" y="10707"/>
                    <a:pt x="16142" y="10735"/>
                    <a:pt x="16063" y="10795"/>
                  </a:cubicBezTo>
                  <a:cubicBezTo>
                    <a:pt x="15948" y="10880"/>
                    <a:pt x="15839" y="10969"/>
                    <a:pt x="15735" y="11055"/>
                  </a:cubicBezTo>
                  <a:cubicBezTo>
                    <a:pt x="15548" y="11208"/>
                    <a:pt x="15522" y="11484"/>
                    <a:pt x="15675" y="11671"/>
                  </a:cubicBezTo>
                  <a:cubicBezTo>
                    <a:pt x="15761" y="11777"/>
                    <a:pt x="15888" y="11832"/>
                    <a:pt x="16013" y="11832"/>
                  </a:cubicBezTo>
                  <a:cubicBezTo>
                    <a:pt x="16112" y="11832"/>
                    <a:pt x="16211" y="11798"/>
                    <a:pt x="16294" y="11731"/>
                  </a:cubicBezTo>
                  <a:cubicBezTo>
                    <a:pt x="16388" y="11653"/>
                    <a:pt x="16486" y="11575"/>
                    <a:pt x="16590" y="11497"/>
                  </a:cubicBezTo>
                  <a:cubicBezTo>
                    <a:pt x="16785" y="11351"/>
                    <a:pt x="16822" y="11075"/>
                    <a:pt x="16676" y="10883"/>
                  </a:cubicBezTo>
                  <a:cubicBezTo>
                    <a:pt x="16590" y="10767"/>
                    <a:pt x="16459" y="10707"/>
                    <a:pt x="16326" y="10707"/>
                  </a:cubicBezTo>
                  <a:close/>
                  <a:moveTo>
                    <a:pt x="14268" y="12487"/>
                  </a:moveTo>
                  <a:cubicBezTo>
                    <a:pt x="14173" y="12487"/>
                    <a:pt x="14078" y="12517"/>
                    <a:pt x="13998" y="12581"/>
                  </a:cubicBezTo>
                  <a:cubicBezTo>
                    <a:pt x="13899" y="12659"/>
                    <a:pt x="13795" y="12739"/>
                    <a:pt x="13689" y="12820"/>
                  </a:cubicBezTo>
                  <a:cubicBezTo>
                    <a:pt x="13494" y="12966"/>
                    <a:pt x="13455" y="13241"/>
                    <a:pt x="13603" y="13434"/>
                  </a:cubicBezTo>
                  <a:cubicBezTo>
                    <a:pt x="13689" y="13548"/>
                    <a:pt x="13819" y="13608"/>
                    <a:pt x="13951" y="13608"/>
                  </a:cubicBezTo>
                  <a:cubicBezTo>
                    <a:pt x="14045" y="13608"/>
                    <a:pt x="14136" y="13579"/>
                    <a:pt x="14217" y="13519"/>
                  </a:cubicBezTo>
                  <a:cubicBezTo>
                    <a:pt x="14326" y="13436"/>
                    <a:pt x="14435" y="13353"/>
                    <a:pt x="14539" y="13272"/>
                  </a:cubicBezTo>
                  <a:cubicBezTo>
                    <a:pt x="14729" y="13122"/>
                    <a:pt x="14763" y="12846"/>
                    <a:pt x="14614" y="12656"/>
                  </a:cubicBezTo>
                  <a:cubicBezTo>
                    <a:pt x="14527" y="12545"/>
                    <a:pt x="14398" y="12487"/>
                    <a:pt x="14268" y="12487"/>
                  </a:cubicBezTo>
                  <a:close/>
                  <a:moveTo>
                    <a:pt x="12040" y="14054"/>
                  </a:moveTo>
                  <a:cubicBezTo>
                    <a:pt x="11959" y="14054"/>
                    <a:pt x="11877" y="14076"/>
                    <a:pt x="11804" y="14123"/>
                  </a:cubicBezTo>
                  <a:cubicBezTo>
                    <a:pt x="11695" y="14193"/>
                    <a:pt x="11583" y="14263"/>
                    <a:pt x="11471" y="14333"/>
                  </a:cubicBezTo>
                  <a:cubicBezTo>
                    <a:pt x="11266" y="14461"/>
                    <a:pt x="11203" y="14731"/>
                    <a:pt x="11331" y="14936"/>
                  </a:cubicBezTo>
                  <a:cubicBezTo>
                    <a:pt x="11414" y="15072"/>
                    <a:pt x="11557" y="15144"/>
                    <a:pt x="11705" y="15144"/>
                  </a:cubicBezTo>
                  <a:cubicBezTo>
                    <a:pt x="11783" y="15144"/>
                    <a:pt x="11864" y="15124"/>
                    <a:pt x="11936" y="15077"/>
                  </a:cubicBezTo>
                  <a:cubicBezTo>
                    <a:pt x="12051" y="15007"/>
                    <a:pt x="12165" y="14934"/>
                    <a:pt x="12277" y="14861"/>
                  </a:cubicBezTo>
                  <a:cubicBezTo>
                    <a:pt x="12482" y="14731"/>
                    <a:pt x="12542" y="14461"/>
                    <a:pt x="12410" y="14255"/>
                  </a:cubicBezTo>
                  <a:cubicBezTo>
                    <a:pt x="12326" y="14125"/>
                    <a:pt x="12185" y="14054"/>
                    <a:pt x="12040" y="14054"/>
                  </a:cubicBezTo>
                  <a:close/>
                  <a:moveTo>
                    <a:pt x="9688" y="15425"/>
                  </a:moveTo>
                  <a:cubicBezTo>
                    <a:pt x="9619" y="15425"/>
                    <a:pt x="9550" y="15441"/>
                    <a:pt x="9485" y="15475"/>
                  </a:cubicBezTo>
                  <a:cubicBezTo>
                    <a:pt x="9368" y="15537"/>
                    <a:pt x="9251" y="15597"/>
                    <a:pt x="9136" y="15651"/>
                  </a:cubicBezTo>
                  <a:cubicBezTo>
                    <a:pt x="8921" y="15761"/>
                    <a:pt x="8832" y="16023"/>
                    <a:pt x="8941" y="16242"/>
                  </a:cubicBezTo>
                  <a:cubicBezTo>
                    <a:pt x="9017" y="16395"/>
                    <a:pt x="9173" y="16483"/>
                    <a:pt x="9334" y="16483"/>
                  </a:cubicBezTo>
                  <a:cubicBezTo>
                    <a:pt x="9399" y="16483"/>
                    <a:pt x="9467" y="16468"/>
                    <a:pt x="9529" y="16437"/>
                  </a:cubicBezTo>
                  <a:cubicBezTo>
                    <a:pt x="9649" y="16379"/>
                    <a:pt x="9768" y="16317"/>
                    <a:pt x="9890" y="16252"/>
                  </a:cubicBezTo>
                  <a:cubicBezTo>
                    <a:pt x="10106" y="16140"/>
                    <a:pt x="10189" y="15875"/>
                    <a:pt x="10078" y="15659"/>
                  </a:cubicBezTo>
                  <a:cubicBezTo>
                    <a:pt x="9999" y="15510"/>
                    <a:pt x="9847" y="15425"/>
                    <a:pt x="9688" y="15425"/>
                  </a:cubicBezTo>
                  <a:close/>
                  <a:moveTo>
                    <a:pt x="7196" y="16517"/>
                  </a:moveTo>
                  <a:cubicBezTo>
                    <a:pt x="7139" y="16517"/>
                    <a:pt x="7081" y="16528"/>
                    <a:pt x="7025" y="16551"/>
                  </a:cubicBezTo>
                  <a:cubicBezTo>
                    <a:pt x="6893" y="16608"/>
                    <a:pt x="6763" y="16665"/>
                    <a:pt x="6643" y="16723"/>
                  </a:cubicBezTo>
                  <a:cubicBezTo>
                    <a:pt x="6425" y="16829"/>
                    <a:pt x="6334" y="17089"/>
                    <a:pt x="6440" y="17308"/>
                  </a:cubicBezTo>
                  <a:cubicBezTo>
                    <a:pt x="6516" y="17466"/>
                    <a:pt x="6672" y="17557"/>
                    <a:pt x="6835" y="17557"/>
                  </a:cubicBezTo>
                  <a:cubicBezTo>
                    <a:pt x="6898" y="17557"/>
                    <a:pt x="6963" y="17544"/>
                    <a:pt x="7025" y="17513"/>
                  </a:cubicBezTo>
                  <a:cubicBezTo>
                    <a:pt x="7132" y="17464"/>
                    <a:pt x="7246" y="17412"/>
                    <a:pt x="7368" y="17360"/>
                  </a:cubicBezTo>
                  <a:cubicBezTo>
                    <a:pt x="7592" y="17266"/>
                    <a:pt x="7696" y="17009"/>
                    <a:pt x="7602" y="16785"/>
                  </a:cubicBezTo>
                  <a:cubicBezTo>
                    <a:pt x="7530" y="16617"/>
                    <a:pt x="7367" y="16517"/>
                    <a:pt x="7196" y="16517"/>
                  </a:cubicBezTo>
                  <a:close/>
                  <a:moveTo>
                    <a:pt x="5029" y="18105"/>
                  </a:moveTo>
                  <a:cubicBezTo>
                    <a:pt x="4909" y="18105"/>
                    <a:pt x="4789" y="18154"/>
                    <a:pt x="4703" y="18251"/>
                  </a:cubicBezTo>
                  <a:cubicBezTo>
                    <a:pt x="4641" y="18319"/>
                    <a:pt x="4576" y="18392"/>
                    <a:pt x="4511" y="18467"/>
                  </a:cubicBezTo>
                  <a:lnTo>
                    <a:pt x="4436" y="18548"/>
                  </a:lnTo>
                  <a:cubicBezTo>
                    <a:pt x="4277" y="18730"/>
                    <a:pt x="4293" y="19008"/>
                    <a:pt x="4472" y="19169"/>
                  </a:cubicBezTo>
                  <a:cubicBezTo>
                    <a:pt x="4555" y="19242"/>
                    <a:pt x="4662" y="19278"/>
                    <a:pt x="4763" y="19278"/>
                  </a:cubicBezTo>
                  <a:cubicBezTo>
                    <a:pt x="4885" y="19278"/>
                    <a:pt x="5005" y="19229"/>
                    <a:pt x="5091" y="19133"/>
                  </a:cubicBezTo>
                  <a:lnTo>
                    <a:pt x="5166" y="19050"/>
                  </a:lnTo>
                  <a:cubicBezTo>
                    <a:pt x="5231" y="18977"/>
                    <a:pt x="5294" y="18904"/>
                    <a:pt x="5356" y="18836"/>
                  </a:cubicBezTo>
                  <a:cubicBezTo>
                    <a:pt x="5517" y="18657"/>
                    <a:pt x="5502" y="18379"/>
                    <a:pt x="5322" y="18218"/>
                  </a:cubicBezTo>
                  <a:cubicBezTo>
                    <a:pt x="5239" y="18142"/>
                    <a:pt x="5134" y="18105"/>
                    <a:pt x="5029" y="18105"/>
                  </a:cubicBezTo>
                  <a:close/>
                  <a:moveTo>
                    <a:pt x="3132" y="20051"/>
                  </a:moveTo>
                  <a:cubicBezTo>
                    <a:pt x="3034" y="20051"/>
                    <a:pt x="2936" y="20083"/>
                    <a:pt x="2855" y="20149"/>
                  </a:cubicBezTo>
                  <a:cubicBezTo>
                    <a:pt x="2761" y="20227"/>
                    <a:pt x="2660" y="20305"/>
                    <a:pt x="2556" y="20383"/>
                  </a:cubicBezTo>
                  <a:cubicBezTo>
                    <a:pt x="2363" y="20529"/>
                    <a:pt x="2324" y="20805"/>
                    <a:pt x="2470" y="20997"/>
                  </a:cubicBezTo>
                  <a:cubicBezTo>
                    <a:pt x="2556" y="21114"/>
                    <a:pt x="2688" y="21174"/>
                    <a:pt x="2821" y="21174"/>
                  </a:cubicBezTo>
                  <a:cubicBezTo>
                    <a:pt x="2912" y="21174"/>
                    <a:pt x="3006" y="21145"/>
                    <a:pt x="3084" y="21085"/>
                  </a:cubicBezTo>
                  <a:cubicBezTo>
                    <a:pt x="3198" y="21000"/>
                    <a:pt x="3307" y="20914"/>
                    <a:pt x="3411" y="20828"/>
                  </a:cubicBezTo>
                  <a:cubicBezTo>
                    <a:pt x="3598" y="20675"/>
                    <a:pt x="3627" y="20399"/>
                    <a:pt x="3474" y="20212"/>
                  </a:cubicBezTo>
                  <a:cubicBezTo>
                    <a:pt x="3387" y="20106"/>
                    <a:pt x="3260" y="20051"/>
                    <a:pt x="3132" y="20051"/>
                  </a:cubicBezTo>
                  <a:close/>
                  <a:moveTo>
                    <a:pt x="853" y="21529"/>
                  </a:moveTo>
                  <a:cubicBezTo>
                    <a:pt x="783" y="21529"/>
                    <a:pt x="711" y="21546"/>
                    <a:pt x="645" y="21582"/>
                  </a:cubicBezTo>
                  <a:cubicBezTo>
                    <a:pt x="533" y="21642"/>
                    <a:pt x="416" y="21702"/>
                    <a:pt x="299" y="21761"/>
                  </a:cubicBezTo>
                  <a:cubicBezTo>
                    <a:pt x="83" y="21873"/>
                    <a:pt x="0" y="22136"/>
                    <a:pt x="109" y="22352"/>
                  </a:cubicBezTo>
                  <a:cubicBezTo>
                    <a:pt x="187" y="22505"/>
                    <a:pt x="341" y="22591"/>
                    <a:pt x="499" y="22591"/>
                  </a:cubicBezTo>
                  <a:cubicBezTo>
                    <a:pt x="567" y="22591"/>
                    <a:pt x="634" y="22575"/>
                    <a:pt x="699" y="22544"/>
                  </a:cubicBezTo>
                  <a:cubicBezTo>
                    <a:pt x="822" y="22482"/>
                    <a:pt x="941" y="22417"/>
                    <a:pt x="1058" y="22354"/>
                  </a:cubicBezTo>
                  <a:cubicBezTo>
                    <a:pt x="1274" y="22240"/>
                    <a:pt x="1355" y="21975"/>
                    <a:pt x="1240" y="21761"/>
                  </a:cubicBezTo>
                  <a:cubicBezTo>
                    <a:pt x="1161" y="21613"/>
                    <a:pt x="1010" y="21529"/>
                    <a:pt x="853" y="21529"/>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2212775" y="1154725"/>
              <a:ext cx="25000" cy="29700"/>
            </a:xfrm>
            <a:custGeom>
              <a:rect b="b" l="l" r="r" t="t"/>
              <a:pathLst>
                <a:path extrusionOk="0" h="1188" w="1000">
                  <a:moveTo>
                    <a:pt x="510" y="0"/>
                  </a:moveTo>
                  <a:cubicBezTo>
                    <a:pt x="288" y="0"/>
                    <a:pt x="96" y="170"/>
                    <a:pt x="74" y="398"/>
                  </a:cubicBezTo>
                  <a:cubicBezTo>
                    <a:pt x="71" y="424"/>
                    <a:pt x="69" y="447"/>
                    <a:pt x="69" y="468"/>
                  </a:cubicBezTo>
                  <a:cubicBezTo>
                    <a:pt x="19" y="561"/>
                    <a:pt x="1" y="671"/>
                    <a:pt x="22" y="777"/>
                  </a:cubicBezTo>
                  <a:cubicBezTo>
                    <a:pt x="40" y="873"/>
                    <a:pt x="121" y="1107"/>
                    <a:pt x="461" y="1180"/>
                  </a:cubicBezTo>
                  <a:cubicBezTo>
                    <a:pt x="490" y="1185"/>
                    <a:pt x="521" y="1188"/>
                    <a:pt x="550" y="1188"/>
                  </a:cubicBezTo>
                  <a:cubicBezTo>
                    <a:pt x="752" y="1188"/>
                    <a:pt x="937" y="1045"/>
                    <a:pt x="979" y="840"/>
                  </a:cubicBezTo>
                  <a:cubicBezTo>
                    <a:pt x="999" y="738"/>
                    <a:pt x="984" y="637"/>
                    <a:pt x="940" y="551"/>
                  </a:cubicBezTo>
                  <a:cubicBezTo>
                    <a:pt x="942" y="530"/>
                    <a:pt x="945" y="507"/>
                    <a:pt x="947" y="481"/>
                  </a:cubicBezTo>
                  <a:cubicBezTo>
                    <a:pt x="971" y="239"/>
                    <a:pt x="794" y="26"/>
                    <a:pt x="552" y="2"/>
                  </a:cubicBezTo>
                  <a:cubicBezTo>
                    <a:pt x="538" y="1"/>
                    <a:pt x="524" y="0"/>
                    <a:pt x="510"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2215200" y="1090525"/>
              <a:ext cx="23750" cy="31325"/>
            </a:xfrm>
            <a:custGeom>
              <a:rect b="b" l="l" r="r" t="t"/>
              <a:pathLst>
                <a:path extrusionOk="0" h="1253" w="950">
                  <a:moveTo>
                    <a:pt x="468" y="1"/>
                  </a:moveTo>
                  <a:cubicBezTo>
                    <a:pt x="449" y="1"/>
                    <a:pt x="430" y="2"/>
                    <a:pt x="411" y="4"/>
                  </a:cubicBezTo>
                  <a:cubicBezTo>
                    <a:pt x="169" y="35"/>
                    <a:pt x="0" y="256"/>
                    <a:pt x="31" y="496"/>
                  </a:cubicBezTo>
                  <a:cubicBezTo>
                    <a:pt x="44" y="594"/>
                    <a:pt x="55" y="709"/>
                    <a:pt x="60" y="836"/>
                  </a:cubicBezTo>
                  <a:cubicBezTo>
                    <a:pt x="73" y="1070"/>
                    <a:pt x="265" y="1252"/>
                    <a:pt x="499" y="1252"/>
                  </a:cubicBezTo>
                  <a:lnTo>
                    <a:pt x="520" y="1252"/>
                  </a:lnTo>
                  <a:cubicBezTo>
                    <a:pt x="762" y="1242"/>
                    <a:pt x="949" y="1034"/>
                    <a:pt x="936" y="792"/>
                  </a:cubicBezTo>
                  <a:cubicBezTo>
                    <a:pt x="931" y="641"/>
                    <a:pt x="918" y="503"/>
                    <a:pt x="902" y="384"/>
                  </a:cubicBezTo>
                  <a:cubicBezTo>
                    <a:pt x="874" y="161"/>
                    <a:pt x="684" y="1"/>
                    <a:pt x="468"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2172750" y="1071225"/>
              <a:ext cx="30575" cy="25850"/>
            </a:xfrm>
            <a:custGeom>
              <a:rect b="b" l="l" r="r" t="t"/>
              <a:pathLst>
                <a:path extrusionOk="0" h="1034" w="1223">
                  <a:moveTo>
                    <a:pt x="494" y="1"/>
                  </a:moveTo>
                  <a:cubicBezTo>
                    <a:pt x="401" y="1"/>
                    <a:pt x="307" y="31"/>
                    <a:pt x="229" y="92"/>
                  </a:cubicBezTo>
                  <a:cubicBezTo>
                    <a:pt x="37" y="241"/>
                    <a:pt x="0" y="516"/>
                    <a:pt x="149" y="709"/>
                  </a:cubicBezTo>
                  <a:cubicBezTo>
                    <a:pt x="185" y="755"/>
                    <a:pt x="224" y="805"/>
                    <a:pt x="260" y="854"/>
                  </a:cubicBezTo>
                  <a:cubicBezTo>
                    <a:pt x="344" y="969"/>
                    <a:pt x="474" y="1034"/>
                    <a:pt x="614" y="1034"/>
                  </a:cubicBezTo>
                  <a:lnTo>
                    <a:pt x="624" y="1034"/>
                  </a:lnTo>
                  <a:cubicBezTo>
                    <a:pt x="767" y="1031"/>
                    <a:pt x="900" y="958"/>
                    <a:pt x="981" y="836"/>
                  </a:cubicBezTo>
                  <a:cubicBezTo>
                    <a:pt x="1007" y="797"/>
                    <a:pt x="1035" y="761"/>
                    <a:pt x="1066" y="722"/>
                  </a:cubicBezTo>
                  <a:cubicBezTo>
                    <a:pt x="1222" y="534"/>
                    <a:pt x="1196" y="259"/>
                    <a:pt x="1012" y="103"/>
                  </a:cubicBezTo>
                  <a:cubicBezTo>
                    <a:pt x="930" y="34"/>
                    <a:pt x="830" y="1"/>
                    <a:pt x="730" y="1"/>
                  </a:cubicBezTo>
                  <a:cubicBezTo>
                    <a:pt x="690" y="1"/>
                    <a:pt x="650" y="7"/>
                    <a:pt x="611" y="17"/>
                  </a:cubicBezTo>
                  <a:cubicBezTo>
                    <a:pt x="573" y="6"/>
                    <a:pt x="533" y="1"/>
                    <a:pt x="494"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1831500" y="996550"/>
              <a:ext cx="327025" cy="394775"/>
            </a:xfrm>
            <a:custGeom>
              <a:rect b="b" l="l" r="r" t="t"/>
              <a:pathLst>
                <a:path extrusionOk="0" h="15791" w="13081">
                  <a:moveTo>
                    <a:pt x="7770" y="1"/>
                  </a:moveTo>
                  <a:cubicBezTo>
                    <a:pt x="7764" y="1"/>
                    <a:pt x="7758" y="1"/>
                    <a:pt x="7751" y="1"/>
                  </a:cubicBezTo>
                  <a:cubicBezTo>
                    <a:pt x="7621" y="6"/>
                    <a:pt x="7488" y="14"/>
                    <a:pt x="7356" y="27"/>
                  </a:cubicBezTo>
                  <a:cubicBezTo>
                    <a:pt x="7114" y="50"/>
                    <a:pt x="6937" y="264"/>
                    <a:pt x="6961" y="505"/>
                  </a:cubicBezTo>
                  <a:cubicBezTo>
                    <a:pt x="6981" y="732"/>
                    <a:pt x="7171" y="903"/>
                    <a:pt x="7395" y="903"/>
                  </a:cubicBezTo>
                  <a:cubicBezTo>
                    <a:pt x="7410" y="903"/>
                    <a:pt x="7423" y="903"/>
                    <a:pt x="7436" y="901"/>
                  </a:cubicBezTo>
                  <a:cubicBezTo>
                    <a:pt x="7553" y="890"/>
                    <a:pt x="7673" y="882"/>
                    <a:pt x="7790" y="877"/>
                  </a:cubicBezTo>
                  <a:cubicBezTo>
                    <a:pt x="8032" y="867"/>
                    <a:pt x="8219" y="664"/>
                    <a:pt x="8209" y="420"/>
                  </a:cubicBezTo>
                  <a:cubicBezTo>
                    <a:pt x="8199" y="184"/>
                    <a:pt x="8006" y="1"/>
                    <a:pt x="7770" y="1"/>
                  </a:cubicBezTo>
                  <a:close/>
                  <a:moveTo>
                    <a:pt x="9939" y="224"/>
                  </a:moveTo>
                  <a:cubicBezTo>
                    <a:pt x="9743" y="224"/>
                    <a:pt x="9564" y="357"/>
                    <a:pt x="9514" y="555"/>
                  </a:cubicBezTo>
                  <a:cubicBezTo>
                    <a:pt x="9457" y="791"/>
                    <a:pt x="9600" y="1028"/>
                    <a:pt x="9834" y="1088"/>
                  </a:cubicBezTo>
                  <a:cubicBezTo>
                    <a:pt x="9948" y="1116"/>
                    <a:pt x="10062" y="1148"/>
                    <a:pt x="10174" y="1181"/>
                  </a:cubicBezTo>
                  <a:cubicBezTo>
                    <a:pt x="10216" y="1194"/>
                    <a:pt x="10260" y="1202"/>
                    <a:pt x="10302" y="1202"/>
                  </a:cubicBezTo>
                  <a:cubicBezTo>
                    <a:pt x="10489" y="1202"/>
                    <a:pt x="10663" y="1080"/>
                    <a:pt x="10720" y="890"/>
                  </a:cubicBezTo>
                  <a:cubicBezTo>
                    <a:pt x="10793" y="659"/>
                    <a:pt x="10660" y="414"/>
                    <a:pt x="10429" y="344"/>
                  </a:cubicBezTo>
                  <a:cubicBezTo>
                    <a:pt x="10304" y="305"/>
                    <a:pt x="10174" y="269"/>
                    <a:pt x="10047" y="238"/>
                  </a:cubicBezTo>
                  <a:cubicBezTo>
                    <a:pt x="10011" y="228"/>
                    <a:pt x="9975" y="224"/>
                    <a:pt x="9939" y="224"/>
                  </a:cubicBezTo>
                  <a:close/>
                  <a:moveTo>
                    <a:pt x="5338" y="670"/>
                  </a:moveTo>
                  <a:cubicBezTo>
                    <a:pt x="5251" y="670"/>
                    <a:pt x="5163" y="696"/>
                    <a:pt x="5086" y="750"/>
                  </a:cubicBezTo>
                  <a:cubicBezTo>
                    <a:pt x="4985" y="820"/>
                    <a:pt x="4878" y="895"/>
                    <a:pt x="4769" y="979"/>
                  </a:cubicBezTo>
                  <a:cubicBezTo>
                    <a:pt x="4576" y="1124"/>
                    <a:pt x="4537" y="1400"/>
                    <a:pt x="4683" y="1592"/>
                  </a:cubicBezTo>
                  <a:cubicBezTo>
                    <a:pt x="4769" y="1707"/>
                    <a:pt x="4899" y="1769"/>
                    <a:pt x="5034" y="1769"/>
                  </a:cubicBezTo>
                  <a:cubicBezTo>
                    <a:pt x="5125" y="1769"/>
                    <a:pt x="5219" y="1740"/>
                    <a:pt x="5297" y="1681"/>
                  </a:cubicBezTo>
                  <a:cubicBezTo>
                    <a:pt x="5398" y="1605"/>
                    <a:pt x="5497" y="1532"/>
                    <a:pt x="5588" y="1470"/>
                  </a:cubicBezTo>
                  <a:cubicBezTo>
                    <a:pt x="5788" y="1330"/>
                    <a:pt x="5837" y="1057"/>
                    <a:pt x="5697" y="859"/>
                  </a:cubicBezTo>
                  <a:cubicBezTo>
                    <a:pt x="5612" y="736"/>
                    <a:pt x="5476" y="670"/>
                    <a:pt x="5338" y="670"/>
                  </a:cubicBezTo>
                  <a:close/>
                  <a:moveTo>
                    <a:pt x="12275" y="1252"/>
                  </a:moveTo>
                  <a:cubicBezTo>
                    <a:pt x="12132" y="1252"/>
                    <a:pt x="11992" y="1321"/>
                    <a:pt x="11908" y="1449"/>
                  </a:cubicBezTo>
                  <a:cubicBezTo>
                    <a:pt x="11776" y="1652"/>
                    <a:pt x="11830" y="1925"/>
                    <a:pt x="12033" y="2058"/>
                  </a:cubicBezTo>
                  <a:cubicBezTo>
                    <a:pt x="12132" y="2123"/>
                    <a:pt x="12231" y="2190"/>
                    <a:pt x="12324" y="2260"/>
                  </a:cubicBezTo>
                  <a:cubicBezTo>
                    <a:pt x="12402" y="2315"/>
                    <a:pt x="12493" y="2344"/>
                    <a:pt x="12584" y="2344"/>
                  </a:cubicBezTo>
                  <a:cubicBezTo>
                    <a:pt x="12720" y="2344"/>
                    <a:pt x="12852" y="2281"/>
                    <a:pt x="12938" y="2164"/>
                  </a:cubicBezTo>
                  <a:cubicBezTo>
                    <a:pt x="13081" y="1969"/>
                    <a:pt x="13037" y="1694"/>
                    <a:pt x="12842" y="1551"/>
                  </a:cubicBezTo>
                  <a:cubicBezTo>
                    <a:pt x="12735" y="1473"/>
                    <a:pt x="12626" y="1397"/>
                    <a:pt x="12517" y="1324"/>
                  </a:cubicBezTo>
                  <a:cubicBezTo>
                    <a:pt x="12442" y="1276"/>
                    <a:pt x="12358" y="1252"/>
                    <a:pt x="12275" y="1252"/>
                  </a:cubicBezTo>
                  <a:close/>
                  <a:moveTo>
                    <a:pt x="3379" y="2328"/>
                  </a:moveTo>
                  <a:cubicBezTo>
                    <a:pt x="3268" y="2328"/>
                    <a:pt x="3156" y="2370"/>
                    <a:pt x="3071" y="2455"/>
                  </a:cubicBezTo>
                  <a:cubicBezTo>
                    <a:pt x="2980" y="2546"/>
                    <a:pt x="2889" y="2637"/>
                    <a:pt x="2801" y="2728"/>
                  </a:cubicBezTo>
                  <a:cubicBezTo>
                    <a:pt x="2632" y="2903"/>
                    <a:pt x="2634" y="3181"/>
                    <a:pt x="2809" y="3350"/>
                  </a:cubicBezTo>
                  <a:cubicBezTo>
                    <a:pt x="2894" y="3433"/>
                    <a:pt x="3006" y="3472"/>
                    <a:pt x="3115" y="3472"/>
                  </a:cubicBezTo>
                  <a:cubicBezTo>
                    <a:pt x="3230" y="3472"/>
                    <a:pt x="3344" y="3428"/>
                    <a:pt x="3430" y="3339"/>
                  </a:cubicBezTo>
                  <a:cubicBezTo>
                    <a:pt x="3513" y="3254"/>
                    <a:pt x="3602" y="3165"/>
                    <a:pt x="3687" y="3079"/>
                  </a:cubicBezTo>
                  <a:cubicBezTo>
                    <a:pt x="3859" y="2908"/>
                    <a:pt x="3862" y="2630"/>
                    <a:pt x="3690" y="2458"/>
                  </a:cubicBezTo>
                  <a:cubicBezTo>
                    <a:pt x="3605" y="2372"/>
                    <a:pt x="3492" y="2328"/>
                    <a:pt x="3379" y="2328"/>
                  </a:cubicBezTo>
                  <a:close/>
                  <a:moveTo>
                    <a:pt x="1709" y="4275"/>
                  </a:moveTo>
                  <a:cubicBezTo>
                    <a:pt x="1571" y="4275"/>
                    <a:pt x="1436" y="4340"/>
                    <a:pt x="1350" y="4463"/>
                  </a:cubicBezTo>
                  <a:cubicBezTo>
                    <a:pt x="1275" y="4569"/>
                    <a:pt x="1202" y="4678"/>
                    <a:pt x="1132" y="4785"/>
                  </a:cubicBezTo>
                  <a:cubicBezTo>
                    <a:pt x="999" y="4988"/>
                    <a:pt x="1056" y="5261"/>
                    <a:pt x="1259" y="5391"/>
                  </a:cubicBezTo>
                  <a:cubicBezTo>
                    <a:pt x="1334" y="5440"/>
                    <a:pt x="1418" y="5464"/>
                    <a:pt x="1498" y="5464"/>
                  </a:cubicBezTo>
                  <a:cubicBezTo>
                    <a:pt x="1641" y="5464"/>
                    <a:pt x="1782" y="5393"/>
                    <a:pt x="1867" y="5263"/>
                  </a:cubicBezTo>
                  <a:cubicBezTo>
                    <a:pt x="1930" y="5167"/>
                    <a:pt x="1997" y="5066"/>
                    <a:pt x="2068" y="4967"/>
                  </a:cubicBezTo>
                  <a:cubicBezTo>
                    <a:pt x="2208" y="4769"/>
                    <a:pt x="2161" y="4494"/>
                    <a:pt x="1964" y="4356"/>
                  </a:cubicBezTo>
                  <a:cubicBezTo>
                    <a:pt x="1886" y="4301"/>
                    <a:pt x="1797" y="4275"/>
                    <a:pt x="1709" y="4275"/>
                  </a:cubicBezTo>
                  <a:close/>
                  <a:moveTo>
                    <a:pt x="563" y="6558"/>
                  </a:moveTo>
                  <a:cubicBezTo>
                    <a:pt x="371" y="6558"/>
                    <a:pt x="195" y="6684"/>
                    <a:pt x="141" y="6878"/>
                  </a:cubicBezTo>
                  <a:cubicBezTo>
                    <a:pt x="105" y="7011"/>
                    <a:pt x="73" y="7146"/>
                    <a:pt x="47" y="7276"/>
                  </a:cubicBezTo>
                  <a:cubicBezTo>
                    <a:pt x="1" y="7515"/>
                    <a:pt x="157" y="7744"/>
                    <a:pt x="393" y="7791"/>
                  </a:cubicBezTo>
                  <a:cubicBezTo>
                    <a:pt x="422" y="7796"/>
                    <a:pt x="450" y="7798"/>
                    <a:pt x="479" y="7798"/>
                  </a:cubicBezTo>
                  <a:cubicBezTo>
                    <a:pt x="684" y="7798"/>
                    <a:pt x="869" y="7653"/>
                    <a:pt x="908" y="7445"/>
                  </a:cubicBezTo>
                  <a:cubicBezTo>
                    <a:pt x="929" y="7336"/>
                    <a:pt x="955" y="7224"/>
                    <a:pt x="986" y="7112"/>
                  </a:cubicBezTo>
                  <a:cubicBezTo>
                    <a:pt x="1051" y="6881"/>
                    <a:pt x="916" y="6639"/>
                    <a:pt x="682" y="6574"/>
                  </a:cubicBezTo>
                  <a:cubicBezTo>
                    <a:pt x="642" y="6563"/>
                    <a:pt x="602" y="6558"/>
                    <a:pt x="563" y="6558"/>
                  </a:cubicBezTo>
                  <a:close/>
                  <a:moveTo>
                    <a:pt x="537" y="9096"/>
                  </a:moveTo>
                  <a:cubicBezTo>
                    <a:pt x="510" y="9096"/>
                    <a:pt x="483" y="9099"/>
                    <a:pt x="456" y="9104"/>
                  </a:cubicBezTo>
                  <a:cubicBezTo>
                    <a:pt x="219" y="9148"/>
                    <a:pt x="63" y="9379"/>
                    <a:pt x="107" y="9616"/>
                  </a:cubicBezTo>
                  <a:cubicBezTo>
                    <a:pt x="131" y="9746"/>
                    <a:pt x="159" y="9876"/>
                    <a:pt x="190" y="10003"/>
                  </a:cubicBezTo>
                  <a:cubicBezTo>
                    <a:pt x="240" y="10206"/>
                    <a:pt x="419" y="10341"/>
                    <a:pt x="617" y="10341"/>
                  </a:cubicBezTo>
                  <a:cubicBezTo>
                    <a:pt x="651" y="10341"/>
                    <a:pt x="684" y="10336"/>
                    <a:pt x="718" y="10328"/>
                  </a:cubicBezTo>
                  <a:cubicBezTo>
                    <a:pt x="955" y="10271"/>
                    <a:pt x="1100" y="10034"/>
                    <a:pt x="1043" y="9800"/>
                  </a:cubicBezTo>
                  <a:cubicBezTo>
                    <a:pt x="1017" y="9686"/>
                    <a:pt x="991" y="9569"/>
                    <a:pt x="970" y="9455"/>
                  </a:cubicBezTo>
                  <a:cubicBezTo>
                    <a:pt x="929" y="9243"/>
                    <a:pt x="745" y="9096"/>
                    <a:pt x="537" y="9096"/>
                  </a:cubicBezTo>
                  <a:close/>
                  <a:moveTo>
                    <a:pt x="1427" y="11488"/>
                  </a:moveTo>
                  <a:cubicBezTo>
                    <a:pt x="1352" y="11488"/>
                    <a:pt x="1276" y="11507"/>
                    <a:pt x="1207" y="11548"/>
                  </a:cubicBezTo>
                  <a:cubicBezTo>
                    <a:pt x="996" y="11667"/>
                    <a:pt x="924" y="11935"/>
                    <a:pt x="1046" y="12146"/>
                  </a:cubicBezTo>
                  <a:cubicBezTo>
                    <a:pt x="1111" y="12260"/>
                    <a:pt x="1181" y="12374"/>
                    <a:pt x="1254" y="12486"/>
                  </a:cubicBezTo>
                  <a:cubicBezTo>
                    <a:pt x="1337" y="12616"/>
                    <a:pt x="1477" y="12686"/>
                    <a:pt x="1623" y="12686"/>
                  </a:cubicBezTo>
                  <a:cubicBezTo>
                    <a:pt x="1704" y="12686"/>
                    <a:pt x="1787" y="12663"/>
                    <a:pt x="1860" y="12616"/>
                  </a:cubicBezTo>
                  <a:cubicBezTo>
                    <a:pt x="2062" y="12484"/>
                    <a:pt x="2122" y="12213"/>
                    <a:pt x="1990" y="12010"/>
                  </a:cubicBezTo>
                  <a:cubicBezTo>
                    <a:pt x="1927" y="11912"/>
                    <a:pt x="1865" y="11810"/>
                    <a:pt x="1805" y="11706"/>
                  </a:cubicBezTo>
                  <a:cubicBezTo>
                    <a:pt x="1725" y="11567"/>
                    <a:pt x="1578" y="11488"/>
                    <a:pt x="1427" y="11488"/>
                  </a:cubicBezTo>
                  <a:close/>
                  <a:moveTo>
                    <a:pt x="3052" y="13456"/>
                  </a:moveTo>
                  <a:cubicBezTo>
                    <a:pt x="2929" y="13456"/>
                    <a:pt x="2807" y="13507"/>
                    <a:pt x="2720" y="13607"/>
                  </a:cubicBezTo>
                  <a:cubicBezTo>
                    <a:pt x="2562" y="13789"/>
                    <a:pt x="2580" y="14067"/>
                    <a:pt x="2764" y="14226"/>
                  </a:cubicBezTo>
                  <a:cubicBezTo>
                    <a:pt x="2863" y="14311"/>
                    <a:pt x="2967" y="14397"/>
                    <a:pt x="3069" y="14478"/>
                  </a:cubicBezTo>
                  <a:cubicBezTo>
                    <a:pt x="3149" y="14540"/>
                    <a:pt x="3245" y="14571"/>
                    <a:pt x="3339" y="14571"/>
                  </a:cubicBezTo>
                  <a:cubicBezTo>
                    <a:pt x="3472" y="14571"/>
                    <a:pt x="3599" y="14514"/>
                    <a:pt x="3685" y="14405"/>
                  </a:cubicBezTo>
                  <a:cubicBezTo>
                    <a:pt x="3836" y="14213"/>
                    <a:pt x="3802" y="13937"/>
                    <a:pt x="3612" y="13789"/>
                  </a:cubicBezTo>
                  <a:cubicBezTo>
                    <a:pt x="3518" y="13716"/>
                    <a:pt x="3427" y="13641"/>
                    <a:pt x="3339" y="13563"/>
                  </a:cubicBezTo>
                  <a:cubicBezTo>
                    <a:pt x="3255" y="13491"/>
                    <a:pt x="3153" y="13456"/>
                    <a:pt x="3052" y="13456"/>
                  </a:cubicBezTo>
                  <a:close/>
                  <a:moveTo>
                    <a:pt x="5228" y="14784"/>
                  </a:moveTo>
                  <a:cubicBezTo>
                    <a:pt x="5054" y="14784"/>
                    <a:pt x="4890" y="14888"/>
                    <a:pt x="4821" y="15060"/>
                  </a:cubicBezTo>
                  <a:cubicBezTo>
                    <a:pt x="4732" y="15284"/>
                    <a:pt x="4842" y="15539"/>
                    <a:pt x="5068" y="15630"/>
                  </a:cubicBezTo>
                  <a:cubicBezTo>
                    <a:pt x="5187" y="15679"/>
                    <a:pt x="5312" y="15726"/>
                    <a:pt x="5437" y="15767"/>
                  </a:cubicBezTo>
                  <a:cubicBezTo>
                    <a:pt x="5486" y="15783"/>
                    <a:pt x="5533" y="15791"/>
                    <a:pt x="5580" y="15791"/>
                  </a:cubicBezTo>
                  <a:cubicBezTo>
                    <a:pt x="5762" y="15791"/>
                    <a:pt x="5934" y="15676"/>
                    <a:pt x="5996" y="15494"/>
                  </a:cubicBezTo>
                  <a:cubicBezTo>
                    <a:pt x="6074" y="15266"/>
                    <a:pt x="5952" y="15016"/>
                    <a:pt x="5723" y="14938"/>
                  </a:cubicBezTo>
                  <a:cubicBezTo>
                    <a:pt x="5611" y="14899"/>
                    <a:pt x="5499" y="14857"/>
                    <a:pt x="5393" y="14816"/>
                  </a:cubicBezTo>
                  <a:cubicBezTo>
                    <a:pt x="5339" y="14794"/>
                    <a:pt x="5283" y="14784"/>
                    <a:pt x="5228" y="14784"/>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2013425" y="1379525"/>
              <a:ext cx="27725" cy="24225"/>
            </a:xfrm>
            <a:custGeom>
              <a:rect b="b" l="l" r="r" t="t"/>
              <a:pathLst>
                <a:path extrusionOk="0" h="969" w="1109">
                  <a:moveTo>
                    <a:pt x="442" y="1"/>
                  </a:moveTo>
                  <a:cubicBezTo>
                    <a:pt x="208" y="1"/>
                    <a:pt x="14" y="184"/>
                    <a:pt x="3" y="420"/>
                  </a:cubicBezTo>
                  <a:cubicBezTo>
                    <a:pt x="1" y="472"/>
                    <a:pt x="9" y="524"/>
                    <a:pt x="24" y="571"/>
                  </a:cubicBezTo>
                  <a:cubicBezTo>
                    <a:pt x="27" y="617"/>
                    <a:pt x="40" y="662"/>
                    <a:pt x="58" y="706"/>
                  </a:cubicBezTo>
                  <a:cubicBezTo>
                    <a:pt x="131" y="870"/>
                    <a:pt x="292" y="968"/>
                    <a:pt x="461" y="968"/>
                  </a:cubicBezTo>
                  <a:cubicBezTo>
                    <a:pt x="518" y="968"/>
                    <a:pt x="581" y="955"/>
                    <a:pt x="638" y="929"/>
                  </a:cubicBezTo>
                  <a:cubicBezTo>
                    <a:pt x="698" y="903"/>
                    <a:pt x="763" y="872"/>
                    <a:pt x="828" y="841"/>
                  </a:cubicBezTo>
                  <a:cubicBezTo>
                    <a:pt x="1010" y="755"/>
                    <a:pt x="1108" y="552"/>
                    <a:pt x="1064" y="355"/>
                  </a:cubicBezTo>
                  <a:cubicBezTo>
                    <a:pt x="1023" y="155"/>
                    <a:pt x="848" y="12"/>
                    <a:pt x="646" y="9"/>
                  </a:cubicBezTo>
                  <a:cubicBezTo>
                    <a:pt x="586" y="6"/>
                    <a:pt x="523" y="4"/>
                    <a:pt x="461" y="1"/>
                  </a:cubicBezTo>
                  <a:cubicBezTo>
                    <a:pt x="455" y="1"/>
                    <a:pt x="448" y="1"/>
                    <a:pt x="442"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6"/>
            <p:cNvSpPr/>
            <p:nvPr/>
          </p:nvSpPr>
          <p:spPr>
            <a:xfrm>
              <a:off x="1370775" y="1390750"/>
              <a:ext cx="611150" cy="292350"/>
            </a:xfrm>
            <a:custGeom>
              <a:rect b="b" l="l" r="r" t="t"/>
              <a:pathLst>
                <a:path extrusionOk="0" h="11694" w="24446">
                  <a:moveTo>
                    <a:pt x="23978" y="1"/>
                  </a:moveTo>
                  <a:cubicBezTo>
                    <a:pt x="23959" y="1"/>
                    <a:pt x="23940" y="2"/>
                    <a:pt x="23921" y="5"/>
                  </a:cubicBezTo>
                  <a:cubicBezTo>
                    <a:pt x="23796" y="20"/>
                    <a:pt x="23666" y="38"/>
                    <a:pt x="23536" y="59"/>
                  </a:cubicBezTo>
                  <a:cubicBezTo>
                    <a:pt x="23294" y="93"/>
                    <a:pt x="23130" y="317"/>
                    <a:pt x="23164" y="556"/>
                  </a:cubicBezTo>
                  <a:cubicBezTo>
                    <a:pt x="23198" y="774"/>
                    <a:pt x="23385" y="930"/>
                    <a:pt x="23598" y="930"/>
                  </a:cubicBezTo>
                  <a:cubicBezTo>
                    <a:pt x="23619" y="930"/>
                    <a:pt x="23640" y="930"/>
                    <a:pt x="23663" y="925"/>
                  </a:cubicBezTo>
                  <a:cubicBezTo>
                    <a:pt x="23788" y="907"/>
                    <a:pt x="23913" y="891"/>
                    <a:pt x="24035" y="873"/>
                  </a:cubicBezTo>
                  <a:cubicBezTo>
                    <a:pt x="24277" y="842"/>
                    <a:pt x="24446" y="621"/>
                    <a:pt x="24412" y="382"/>
                  </a:cubicBezTo>
                  <a:cubicBezTo>
                    <a:pt x="24383" y="161"/>
                    <a:pt x="24194" y="1"/>
                    <a:pt x="23978" y="1"/>
                  </a:cubicBezTo>
                  <a:close/>
                  <a:moveTo>
                    <a:pt x="21404" y="469"/>
                  </a:moveTo>
                  <a:cubicBezTo>
                    <a:pt x="21372" y="469"/>
                    <a:pt x="21338" y="473"/>
                    <a:pt x="21305" y="480"/>
                  </a:cubicBezTo>
                  <a:cubicBezTo>
                    <a:pt x="21178" y="509"/>
                    <a:pt x="21050" y="540"/>
                    <a:pt x="20926" y="571"/>
                  </a:cubicBezTo>
                  <a:cubicBezTo>
                    <a:pt x="20689" y="631"/>
                    <a:pt x="20549" y="870"/>
                    <a:pt x="20606" y="1104"/>
                  </a:cubicBezTo>
                  <a:cubicBezTo>
                    <a:pt x="20655" y="1304"/>
                    <a:pt x="20835" y="1437"/>
                    <a:pt x="21032" y="1437"/>
                  </a:cubicBezTo>
                  <a:cubicBezTo>
                    <a:pt x="21066" y="1437"/>
                    <a:pt x="21102" y="1432"/>
                    <a:pt x="21139" y="1424"/>
                  </a:cubicBezTo>
                  <a:cubicBezTo>
                    <a:pt x="21258" y="1393"/>
                    <a:pt x="21381" y="1364"/>
                    <a:pt x="21503" y="1336"/>
                  </a:cubicBezTo>
                  <a:cubicBezTo>
                    <a:pt x="21739" y="1278"/>
                    <a:pt x="21885" y="1044"/>
                    <a:pt x="21830" y="808"/>
                  </a:cubicBezTo>
                  <a:cubicBezTo>
                    <a:pt x="21783" y="605"/>
                    <a:pt x="21603" y="469"/>
                    <a:pt x="21404" y="469"/>
                  </a:cubicBezTo>
                  <a:close/>
                  <a:moveTo>
                    <a:pt x="18900" y="1225"/>
                  </a:moveTo>
                  <a:cubicBezTo>
                    <a:pt x="18847" y="1225"/>
                    <a:pt x="18793" y="1235"/>
                    <a:pt x="18742" y="1255"/>
                  </a:cubicBezTo>
                  <a:cubicBezTo>
                    <a:pt x="18614" y="1304"/>
                    <a:pt x="18492" y="1356"/>
                    <a:pt x="18372" y="1406"/>
                  </a:cubicBezTo>
                  <a:cubicBezTo>
                    <a:pt x="18151" y="1502"/>
                    <a:pt x="18047" y="1759"/>
                    <a:pt x="18144" y="1983"/>
                  </a:cubicBezTo>
                  <a:cubicBezTo>
                    <a:pt x="18214" y="2149"/>
                    <a:pt x="18378" y="2248"/>
                    <a:pt x="18547" y="2248"/>
                  </a:cubicBezTo>
                  <a:cubicBezTo>
                    <a:pt x="18604" y="2248"/>
                    <a:pt x="18664" y="2238"/>
                    <a:pt x="18718" y="2212"/>
                  </a:cubicBezTo>
                  <a:cubicBezTo>
                    <a:pt x="18827" y="2165"/>
                    <a:pt x="18944" y="2118"/>
                    <a:pt x="19061" y="2071"/>
                  </a:cubicBezTo>
                  <a:cubicBezTo>
                    <a:pt x="19288" y="1983"/>
                    <a:pt x="19397" y="1731"/>
                    <a:pt x="19308" y="1505"/>
                  </a:cubicBezTo>
                  <a:cubicBezTo>
                    <a:pt x="19240" y="1331"/>
                    <a:pt x="19075" y="1225"/>
                    <a:pt x="18900" y="1225"/>
                  </a:cubicBezTo>
                  <a:close/>
                  <a:moveTo>
                    <a:pt x="16655" y="2536"/>
                  </a:moveTo>
                  <a:cubicBezTo>
                    <a:pt x="16545" y="2536"/>
                    <a:pt x="16435" y="2576"/>
                    <a:pt x="16350" y="2659"/>
                  </a:cubicBezTo>
                  <a:cubicBezTo>
                    <a:pt x="16240" y="2766"/>
                    <a:pt x="16142" y="2875"/>
                    <a:pt x="16053" y="2984"/>
                  </a:cubicBezTo>
                  <a:cubicBezTo>
                    <a:pt x="15902" y="3174"/>
                    <a:pt x="15936" y="3449"/>
                    <a:pt x="16126" y="3600"/>
                  </a:cubicBezTo>
                  <a:cubicBezTo>
                    <a:pt x="16207" y="3665"/>
                    <a:pt x="16303" y="3696"/>
                    <a:pt x="16396" y="3696"/>
                  </a:cubicBezTo>
                  <a:cubicBezTo>
                    <a:pt x="16526" y="3696"/>
                    <a:pt x="16654" y="3639"/>
                    <a:pt x="16742" y="3530"/>
                  </a:cubicBezTo>
                  <a:cubicBezTo>
                    <a:pt x="16805" y="3449"/>
                    <a:pt x="16880" y="3369"/>
                    <a:pt x="16961" y="3288"/>
                  </a:cubicBezTo>
                  <a:cubicBezTo>
                    <a:pt x="17135" y="3119"/>
                    <a:pt x="17137" y="2841"/>
                    <a:pt x="16971" y="2669"/>
                  </a:cubicBezTo>
                  <a:cubicBezTo>
                    <a:pt x="16885" y="2580"/>
                    <a:pt x="16770" y="2536"/>
                    <a:pt x="16655" y="2536"/>
                  </a:cubicBezTo>
                  <a:close/>
                  <a:moveTo>
                    <a:pt x="14951" y="4511"/>
                  </a:moveTo>
                  <a:cubicBezTo>
                    <a:pt x="14845" y="4511"/>
                    <a:pt x="14738" y="4550"/>
                    <a:pt x="14654" y="4627"/>
                  </a:cubicBezTo>
                  <a:cubicBezTo>
                    <a:pt x="14566" y="4708"/>
                    <a:pt x="14472" y="4791"/>
                    <a:pt x="14379" y="4874"/>
                  </a:cubicBezTo>
                  <a:cubicBezTo>
                    <a:pt x="14197" y="5033"/>
                    <a:pt x="14176" y="5308"/>
                    <a:pt x="14335" y="5493"/>
                  </a:cubicBezTo>
                  <a:cubicBezTo>
                    <a:pt x="14420" y="5592"/>
                    <a:pt x="14543" y="5644"/>
                    <a:pt x="14667" y="5644"/>
                  </a:cubicBezTo>
                  <a:cubicBezTo>
                    <a:pt x="14769" y="5644"/>
                    <a:pt x="14870" y="5607"/>
                    <a:pt x="14953" y="5537"/>
                  </a:cubicBezTo>
                  <a:cubicBezTo>
                    <a:pt x="15055" y="5449"/>
                    <a:pt x="15154" y="5360"/>
                    <a:pt x="15250" y="5272"/>
                  </a:cubicBezTo>
                  <a:cubicBezTo>
                    <a:pt x="15427" y="5108"/>
                    <a:pt x="15440" y="4830"/>
                    <a:pt x="15273" y="4653"/>
                  </a:cubicBezTo>
                  <a:cubicBezTo>
                    <a:pt x="15187" y="4559"/>
                    <a:pt x="15069" y="4511"/>
                    <a:pt x="14951" y="4511"/>
                  </a:cubicBezTo>
                  <a:close/>
                  <a:moveTo>
                    <a:pt x="12879" y="6106"/>
                  </a:moveTo>
                  <a:cubicBezTo>
                    <a:pt x="12796" y="6106"/>
                    <a:pt x="12712" y="6130"/>
                    <a:pt x="12637" y="6179"/>
                  </a:cubicBezTo>
                  <a:cubicBezTo>
                    <a:pt x="12535" y="6247"/>
                    <a:pt x="12429" y="6317"/>
                    <a:pt x="12322" y="6387"/>
                  </a:cubicBezTo>
                  <a:cubicBezTo>
                    <a:pt x="12119" y="6517"/>
                    <a:pt x="12060" y="6788"/>
                    <a:pt x="12192" y="6993"/>
                  </a:cubicBezTo>
                  <a:cubicBezTo>
                    <a:pt x="12275" y="7123"/>
                    <a:pt x="12416" y="7193"/>
                    <a:pt x="12561" y="7193"/>
                  </a:cubicBezTo>
                  <a:cubicBezTo>
                    <a:pt x="12642" y="7193"/>
                    <a:pt x="12725" y="7173"/>
                    <a:pt x="12798" y="7123"/>
                  </a:cubicBezTo>
                  <a:cubicBezTo>
                    <a:pt x="12907" y="7053"/>
                    <a:pt x="13016" y="6980"/>
                    <a:pt x="13123" y="6910"/>
                  </a:cubicBezTo>
                  <a:cubicBezTo>
                    <a:pt x="13326" y="6777"/>
                    <a:pt x="13380" y="6504"/>
                    <a:pt x="13245" y="6302"/>
                  </a:cubicBezTo>
                  <a:cubicBezTo>
                    <a:pt x="13162" y="6175"/>
                    <a:pt x="13022" y="6106"/>
                    <a:pt x="12879" y="6106"/>
                  </a:cubicBezTo>
                  <a:close/>
                  <a:moveTo>
                    <a:pt x="10640" y="7458"/>
                  </a:moveTo>
                  <a:cubicBezTo>
                    <a:pt x="10568" y="7458"/>
                    <a:pt x="10495" y="7476"/>
                    <a:pt x="10427" y="7513"/>
                  </a:cubicBezTo>
                  <a:cubicBezTo>
                    <a:pt x="10315" y="7576"/>
                    <a:pt x="10203" y="7638"/>
                    <a:pt x="10094" y="7698"/>
                  </a:cubicBezTo>
                  <a:cubicBezTo>
                    <a:pt x="9881" y="7812"/>
                    <a:pt x="9803" y="8080"/>
                    <a:pt x="9920" y="8293"/>
                  </a:cubicBezTo>
                  <a:cubicBezTo>
                    <a:pt x="10000" y="8439"/>
                    <a:pt x="10151" y="8519"/>
                    <a:pt x="10305" y="8519"/>
                  </a:cubicBezTo>
                  <a:cubicBezTo>
                    <a:pt x="10377" y="8519"/>
                    <a:pt x="10448" y="8504"/>
                    <a:pt x="10515" y="8467"/>
                  </a:cubicBezTo>
                  <a:cubicBezTo>
                    <a:pt x="10627" y="8405"/>
                    <a:pt x="10739" y="8343"/>
                    <a:pt x="10853" y="8280"/>
                  </a:cubicBezTo>
                  <a:cubicBezTo>
                    <a:pt x="11066" y="8163"/>
                    <a:pt x="11142" y="7895"/>
                    <a:pt x="11025" y="7682"/>
                  </a:cubicBezTo>
                  <a:cubicBezTo>
                    <a:pt x="10943" y="7539"/>
                    <a:pt x="10795" y="7458"/>
                    <a:pt x="10640" y="7458"/>
                  </a:cubicBezTo>
                  <a:close/>
                  <a:moveTo>
                    <a:pt x="8342" y="8704"/>
                  </a:moveTo>
                  <a:cubicBezTo>
                    <a:pt x="8271" y="8704"/>
                    <a:pt x="8198" y="8722"/>
                    <a:pt x="8131" y="8759"/>
                  </a:cubicBezTo>
                  <a:cubicBezTo>
                    <a:pt x="8019" y="8818"/>
                    <a:pt x="7907" y="8881"/>
                    <a:pt x="7798" y="8938"/>
                  </a:cubicBezTo>
                  <a:cubicBezTo>
                    <a:pt x="7582" y="9052"/>
                    <a:pt x="7504" y="9320"/>
                    <a:pt x="7619" y="9533"/>
                  </a:cubicBezTo>
                  <a:cubicBezTo>
                    <a:pt x="7697" y="9679"/>
                    <a:pt x="7850" y="9765"/>
                    <a:pt x="8006" y="9765"/>
                  </a:cubicBezTo>
                  <a:cubicBezTo>
                    <a:pt x="8076" y="9765"/>
                    <a:pt x="8147" y="9747"/>
                    <a:pt x="8212" y="9713"/>
                  </a:cubicBezTo>
                  <a:cubicBezTo>
                    <a:pt x="8323" y="9650"/>
                    <a:pt x="8438" y="9591"/>
                    <a:pt x="8552" y="9528"/>
                  </a:cubicBezTo>
                  <a:cubicBezTo>
                    <a:pt x="8763" y="9411"/>
                    <a:pt x="8843" y="9146"/>
                    <a:pt x="8726" y="8933"/>
                  </a:cubicBezTo>
                  <a:cubicBezTo>
                    <a:pt x="8646" y="8787"/>
                    <a:pt x="8497" y="8704"/>
                    <a:pt x="8342" y="8704"/>
                  </a:cubicBezTo>
                  <a:close/>
                  <a:moveTo>
                    <a:pt x="5979" y="9810"/>
                  </a:moveTo>
                  <a:cubicBezTo>
                    <a:pt x="5930" y="9810"/>
                    <a:pt x="5881" y="9818"/>
                    <a:pt x="5833" y="9835"/>
                  </a:cubicBezTo>
                  <a:cubicBezTo>
                    <a:pt x="5718" y="9874"/>
                    <a:pt x="5601" y="9913"/>
                    <a:pt x="5484" y="9949"/>
                  </a:cubicBezTo>
                  <a:cubicBezTo>
                    <a:pt x="5253" y="10022"/>
                    <a:pt x="5123" y="10269"/>
                    <a:pt x="5196" y="10501"/>
                  </a:cubicBezTo>
                  <a:cubicBezTo>
                    <a:pt x="5256" y="10688"/>
                    <a:pt x="5427" y="10807"/>
                    <a:pt x="5614" y="10807"/>
                  </a:cubicBezTo>
                  <a:cubicBezTo>
                    <a:pt x="5659" y="10807"/>
                    <a:pt x="5703" y="10802"/>
                    <a:pt x="5747" y="10787"/>
                  </a:cubicBezTo>
                  <a:cubicBezTo>
                    <a:pt x="5872" y="10748"/>
                    <a:pt x="5999" y="10706"/>
                    <a:pt x="6124" y="10662"/>
                  </a:cubicBezTo>
                  <a:cubicBezTo>
                    <a:pt x="6353" y="10581"/>
                    <a:pt x="6472" y="10332"/>
                    <a:pt x="6392" y="10103"/>
                  </a:cubicBezTo>
                  <a:cubicBezTo>
                    <a:pt x="6328" y="9922"/>
                    <a:pt x="6160" y="9810"/>
                    <a:pt x="5979" y="9810"/>
                  </a:cubicBezTo>
                  <a:close/>
                  <a:moveTo>
                    <a:pt x="3444" y="10419"/>
                  </a:moveTo>
                  <a:cubicBezTo>
                    <a:pt x="3420" y="10419"/>
                    <a:pt x="3397" y="10421"/>
                    <a:pt x="3373" y="10425"/>
                  </a:cubicBezTo>
                  <a:cubicBezTo>
                    <a:pt x="3254" y="10443"/>
                    <a:pt x="3129" y="10462"/>
                    <a:pt x="3004" y="10480"/>
                  </a:cubicBezTo>
                  <a:cubicBezTo>
                    <a:pt x="2762" y="10514"/>
                    <a:pt x="2596" y="10735"/>
                    <a:pt x="2630" y="10974"/>
                  </a:cubicBezTo>
                  <a:cubicBezTo>
                    <a:pt x="2658" y="11195"/>
                    <a:pt x="2848" y="11353"/>
                    <a:pt x="3064" y="11353"/>
                  </a:cubicBezTo>
                  <a:cubicBezTo>
                    <a:pt x="3082" y="11353"/>
                    <a:pt x="3103" y="11351"/>
                    <a:pt x="3124" y="11348"/>
                  </a:cubicBezTo>
                  <a:cubicBezTo>
                    <a:pt x="3254" y="11330"/>
                    <a:pt x="3384" y="11312"/>
                    <a:pt x="3508" y="11291"/>
                  </a:cubicBezTo>
                  <a:cubicBezTo>
                    <a:pt x="3748" y="11255"/>
                    <a:pt x="3911" y="11028"/>
                    <a:pt x="3875" y="10789"/>
                  </a:cubicBezTo>
                  <a:cubicBezTo>
                    <a:pt x="3842" y="10574"/>
                    <a:pt x="3655" y="10419"/>
                    <a:pt x="3444" y="10419"/>
                  </a:cubicBezTo>
                  <a:close/>
                  <a:moveTo>
                    <a:pt x="849" y="10759"/>
                  </a:moveTo>
                  <a:cubicBezTo>
                    <a:pt x="828" y="10759"/>
                    <a:pt x="807" y="10760"/>
                    <a:pt x="786" y="10763"/>
                  </a:cubicBezTo>
                  <a:cubicBezTo>
                    <a:pt x="654" y="10781"/>
                    <a:pt x="524" y="10802"/>
                    <a:pt x="404" y="10820"/>
                  </a:cubicBezTo>
                  <a:cubicBezTo>
                    <a:pt x="165" y="10857"/>
                    <a:pt x="1" y="11080"/>
                    <a:pt x="37" y="11322"/>
                  </a:cubicBezTo>
                  <a:cubicBezTo>
                    <a:pt x="71" y="11538"/>
                    <a:pt x="258" y="11694"/>
                    <a:pt x="472" y="11694"/>
                  </a:cubicBezTo>
                  <a:cubicBezTo>
                    <a:pt x="492" y="11694"/>
                    <a:pt x="516" y="11691"/>
                    <a:pt x="537" y="11689"/>
                  </a:cubicBezTo>
                  <a:cubicBezTo>
                    <a:pt x="656" y="11671"/>
                    <a:pt x="778" y="11650"/>
                    <a:pt x="911" y="11632"/>
                  </a:cubicBezTo>
                  <a:cubicBezTo>
                    <a:pt x="1150" y="11598"/>
                    <a:pt x="1317" y="11377"/>
                    <a:pt x="1283" y="11135"/>
                  </a:cubicBezTo>
                  <a:cubicBezTo>
                    <a:pt x="1252" y="10917"/>
                    <a:pt x="1065" y="10759"/>
                    <a:pt x="849" y="10759"/>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1314550" y="1675400"/>
              <a:ext cx="27525" cy="26825"/>
            </a:xfrm>
            <a:custGeom>
              <a:rect b="b" l="l" r="r" t="t"/>
              <a:pathLst>
                <a:path extrusionOk="0" h="1073" w="1101">
                  <a:moveTo>
                    <a:pt x="452" y="1"/>
                  </a:moveTo>
                  <a:cubicBezTo>
                    <a:pt x="444" y="1"/>
                    <a:pt x="435" y="1"/>
                    <a:pt x="427" y="1"/>
                  </a:cubicBezTo>
                  <a:cubicBezTo>
                    <a:pt x="186" y="17"/>
                    <a:pt x="1" y="225"/>
                    <a:pt x="17" y="467"/>
                  </a:cubicBezTo>
                  <a:cubicBezTo>
                    <a:pt x="24" y="586"/>
                    <a:pt x="27" y="654"/>
                    <a:pt x="27" y="656"/>
                  </a:cubicBezTo>
                  <a:cubicBezTo>
                    <a:pt x="35" y="828"/>
                    <a:pt x="147" y="981"/>
                    <a:pt x="308" y="1044"/>
                  </a:cubicBezTo>
                  <a:cubicBezTo>
                    <a:pt x="357" y="1062"/>
                    <a:pt x="412" y="1072"/>
                    <a:pt x="464" y="1072"/>
                  </a:cubicBezTo>
                  <a:cubicBezTo>
                    <a:pt x="578" y="1072"/>
                    <a:pt x="693" y="1028"/>
                    <a:pt x="776" y="945"/>
                  </a:cubicBezTo>
                  <a:cubicBezTo>
                    <a:pt x="820" y="901"/>
                    <a:pt x="856" y="867"/>
                    <a:pt x="890" y="838"/>
                  </a:cubicBezTo>
                  <a:cubicBezTo>
                    <a:pt x="1075" y="682"/>
                    <a:pt x="1101" y="407"/>
                    <a:pt x="945" y="220"/>
                  </a:cubicBezTo>
                  <a:cubicBezTo>
                    <a:pt x="877" y="142"/>
                    <a:pt x="789" y="90"/>
                    <a:pt x="693" y="71"/>
                  </a:cubicBezTo>
                  <a:cubicBezTo>
                    <a:pt x="624" y="26"/>
                    <a:pt x="539" y="1"/>
                    <a:pt x="452"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1004050" y="1465200"/>
              <a:ext cx="328225" cy="289225"/>
            </a:xfrm>
            <a:custGeom>
              <a:rect b="b" l="l" r="r" t="t"/>
              <a:pathLst>
                <a:path extrusionOk="0" h="11569" w="13129">
                  <a:moveTo>
                    <a:pt x="5291" y="1"/>
                  </a:moveTo>
                  <a:cubicBezTo>
                    <a:pt x="5286" y="1"/>
                    <a:pt x="5281" y="1"/>
                    <a:pt x="5276" y="1"/>
                  </a:cubicBezTo>
                  <a:cubicBezTo>
                    <a:pt x="5136" y="6"/>
                    <a:pt x="4998" y="14"/>
                    <a:pt x="4860" y="27"/>
                  </a:cubicBezTo>
                  <a:cubicBezTo>
                    <a:pt x="4621" y="50"/>
                    <a:pt x="4442" y="263"/>
                    <a:pt x="4462" y="503"/>
                  </a:cubicBezTo>
                  <a:cubicBezTo>
                    <a:pt x="4483" y="731"/>
                    <a:pt x="4676" y="903"/>
                    <a:pt x="4899" y="903"/>
                  </a:cubicBezTo>
                  <a:lnTo>
                    <a:pt x="4941" y="903"/>
                  </a:lnTo>
                  <a:cubicBezTo>
                    <a:pt x="5060" y="890"/>
                    <a:pt x="5185" y="882"/>
                    <a:pt x="5310" y="877"/>
                  </a:cubicBezTo>
                  <a:cubicBezTo>
                    <a:pt x="5552" y="869"/>
                    <a:pt x="5739" y="664"/>
                    <a:pt x="5731" y="422"/>
                  </a:cubicBezTo>
                  <a:cubicBezTo>
                    <a:pt x="5721" y="185"/>
                    <a:pt x="5524" y="1"/>
                    <a:pt x="5291" y="1"/>
                  </a:cubicBezTo>
                  <a:close/>
                  <a:moveTo>
                    <a:pt x="7549" y="300"/>
                  </a:moveTo>
                  <a:cubicBezTo>
                    <a:pt x="7360" y="300"/>
                    <a:pt x="7186" y="422"/>
                    <a:pt x="7130" y="614"/>
                  </a:cubicBezTo>
                  <a:cubicBezTo>
                    <a:pt x="7060" y="846"/>
                    <a:pt x="7192" y="1090"/>
                    <a:pt x="7424" y="1160"/>
                  </a:cubicBezTo>
                  <a:cubicBezTo>
                    <a:pt x="7541" y="1194"/>
                    <a:pt x="7660" y="1233"/>
                    <a:pt x="7780" y="1275"/>
                  </a:cubicBezTo>
                  <a:cubicBezTo>
                    <a:pt x="7827" y="1290"/>
                    <a:pt x="7876" y="1298"/>
                    <a:pt x="7923" y="1298"/>
                  </a:cubicBezTo>
                  <a:cubicBezTo>
                    <a:pt x="8105" y="1298"/>
                    <a:pt x="8274" y="1184"/>
                    <a:pt x="8336" y="1002"/>
                  </a:cubicBezTo>
                  <a:cubicBezTo>
                    <a:pt x="8417" y="773"/>
                    <a:pt x="8295" y="523"/>
                    <a:pt x="8066" y="445"/>
                  </a:cubicBezTo>
                  <a:cubicBezTo>
                    <a:pt x="7936" y="399"/>
                    <a:pt x="7803" y="357"/>
                    <a:pt x="7673" y="318"/>
                  </a:cubicBezTo>
                  <a:cubicBezTo>
                    <a:pt x="7632" y="306"/>
                    <a:pt x="7590" y="300"/>
                    <a:pt x="7549" y="300"/>
                  </a:cubicBezTo>
                  <a:close/>
                  <a:moveTo>
                    <a:pt x="2691" y="587"/>
                  </a:moveTo>
                  <a:cubicBezTo>
                    <a:pt x="2632" y="587"/>
                    <a:pt x="2571" y="599"/>
                    <a:pt x="2513" y="625"/>
                  </a:cubicBezTo>
                  <a:cubicBezTo>
                    <a:pt x="2383" y="682"/>
                    <a:pt x="2255" y="747"/>
                    <a:pt x="2133" y="812"/>
                  </a:cubicBezTo>
                  <a:cubicBezTo>
                    <a:pt x="1920" y="926"/>
                    <a:pt x="1839" y="1192"/>
                    <a:pt x="1954" y="1405"/>
                  </a:cubicBezTo>
                  <a:cubicBezTo>
                    <a:pt x="2034" y="1553"/>
                    <a:pt x="2185" y="1636"/>
                    <a:pt x="2341" y="1636"/>
                  </a:cubicBezTo>
                  <a:cubicBezTo>
                    <a:pt x="2411" y="1636"/>
                    <a:pt x="2481" y="1621"/>
                    <a:pt x="2549" y="1584"/>
                  </a:cubicBezTo>
                  <a:cubicBezTo>
                    <a:pt x="2650" y="1530"/>
                    <a:pt x="2760" y="1475"/>
                    <a:pt x="2871" y="1426"/>
                  </a:cubicBezTo>
                  <a:cubicBezTo>
                    <a:pt x="3092" y="1327"/>
                    <a:pt x="3191" y="1067"/>
                    <a:pt x="3092" y="846"/>
                  </a:cubicBezTo>
                  <a:cubicBezTo>
                    <a:pt x="3020" y="683"/>
                    <a:pt x="2859" y="587"/>
                    <a:pt x="2691" y="587"/>
                  </a:cubicBezTo>
                  <a:close/>
                  <a:moveTo>
                    <a:pt x="9987" y="1403"/>
                  </a:moveTo>
                  <a:cubicBezTo>
                    <a:pt x="9839" y="1403"/>
                    <a:pt x="9695" y="1478"/>
                    <a:pt x="9613" y="1613"/>
                  </a:cubicBezTo>
                  <a:cubicBezTo>
                    <a:pt x="9486" y="1821"/>
                    <a:pt x="9553" y="2091"/>
                    <a:pt x="9759" y="2216"/>
                  </a:cubicBezTo>
                  <a:cubicBezTo>
                    <a:pt x="9868" y="2281"/>
                    <a:pt x="9974" y="2349"/>
                    <a:pt x="10078" y="2419"/>
                  </a:cubicBezTo>
                  <a:cubicBezTo>
                    <a:pt x="10154" y="2466"/>
                    <a:pt x="10237" y="2489"/>
                    <a:pt x="10318" y="2489"/>
                  </a:cubicBezTo>
                  <a:cubicBezTo>
                    <a:pt x="10461" y="2489"/>
                    <a:pt x="10601" y="2419"/>
                    <a:pt x="10687" y="2291"/>
                  </a:cubicBezTo>
                  <a:cubicBezTo>
                    <a:pt x="10819" y="2089"/>
                    <a:pt x="10762" y="1816"/>
                    <a:pt x="10559" y="1683"/>
                  </a:cubicBezTo>
                  <a:cubicBezTo>
                    <a:pt x="10445" y="1610"/>
                    <a:pt x="10331" y="1537"/>
                    <a:pt x="10214" y="1467"/>
                  </a:cubicBezTo>
                  <a:cubicBezTo>
                    <a:pt x="10143" y="1423"/>
                    <a:pt x="10065" y="1403"/>
                    <a:pt x="9987" y="1403"/>
                  </a:cubicBezTo>
                  <a:close/>
                  <a:moveTo>
                    <a:pt x="803" y="2370"/>
                  </a:moveTo>
                  <a:cubicBezTo>
                    <a:pt x="606" y="2370"/>
                    <a:pt x="426" y="2501"/>
                    <a:pt x="375" y="2702"/>
                  </a:cubicBezTo>
                  <a:lnTo>
                    <a:pt x="342" y="2837"/>
                  </a:lnTo>
                  <a:cubicBezTo>
                    <a:pt x="321" y="2921"/>
                    <a:pt x="300" y="3001"/>
                    <a:pt x="279" y="3084"/>
                  </a:cubicBezTo>
                  <a:cubicBezTo>
                    <a:pt x="222" y="3318"/>
                    <a:pt x="365" y="3558"/>
                    <a:pt x="599" y="3615"/>
                  </a:cubicBezTo>
                  <a:cubicBezTo>
                    <a:pt x="635" y="3625"/>
                    <a:pt x="672" y="3628"/>
                    <a:pt x="706" y="3628"/>
                  </a:cubicBezTo>
                  <a:cubicBezTo>
                    <a:pt x="903" y="3628"/>
                    <a:pt x="1083" y="3495"/>
                    <a:pt x="1132" y="3295"/>
                  </a:cubicBezTo>
                  <a:cubicBezTo>
                    <a:pt x="1153" y="3214"/>
                    <a:pt x="1171" y="3134"/>
                    <a:pt x="1192" y="3053"/>
                  </a:cubicBezTo>
                  <a:lnTo>
                    <a:pt x="1228" y="2915"/>
                  </a:lnTo>
                  <a:cubicBezTo>
                    <a:pt x="1285" y="2681"/>
                    <a:pt x="1145" y="2442"/>
                    <a:pt x="908" y="2382"/>
                  </a:cubicBezTo>
                  <a:cubicBezTo>
                    <a:pt x="873" y="2374"/>
                    <a:pt x="838" y="2370"/>
                    <a:pt x="803" y="2370"/>
                  </a:cubicBezTo>
                  <a:close/>
                  <a:moveTo>
                    <a:pt x="11986" y="3140"/>
                  </a:moveTo>
                  <a:cubicBezTo>
                    <a:pt x="11925" y="3140"/>
                    <a:pt x="11862" y="3153"/>
                    <a:pt x="11802" y="3181"/>
                  </a:cubicBezTo>
                  <a:cubicBezTo>
                    <a:pt x="11584" y="3282"/>
                    <a:pt x="11488" y="3542"/>
                    <a:pt x="11589" y="3763"/>
                  </a:cubicBezTo>
                  <a:cubicBezTo>
                    <a:pt x="11631" y="3857"/>
                    <a:pt x="11675" y="3966"/>
                    <a:pt x="11716" y="4085"/>
                  </a:cubicBezTo>
                  <a:cubicBezTo>
                    <a:pt x="11779" y="4267"/>
                    <a:pt x="11950" y="4382"/>
                    <a:pt x="12132" y="4382"/>
                  </a:cubicBezTo>
                  <a:cubicBezTo>
                    <a:pt x="12179" y="4382"/>
                    <a:pt x="12226" y="4374"/>
                    <a:pt x="12275" y="4358"/>
                  </a:cubicBezTo>
                  <a:cubicBezTo>
                    <a:pt x="12504" y="4280"/>
                    <a:pt x="12626" y="4031"/>
                    <a:pt x="12546" y="3802"/>
                  </a:cubicBezTo>
                  <a:cubicBezTo>
                    <a:pt x="12496" y="3651"/>
                    <a:pt x="12442" y="3516"/>
                    <a:pt x="12385" y="3394"/>
                  </a:cubicBezTo>
                  <a:cubicBezTo>
                    <a:pt x="12311" y="3235"/>
                    <a:pt x="12152" y="3140"/>
                    <a:pt x="11986" y="3140"/>
                  </a:cubicBezTo>
                  <a:close/>
                  <a:moveTo>
                    <a:pt x="467" y="5013"/>
                  </a:moveTo>
                  <a:cubicBezTo>
                    <a:pt x="448" y="5013"/>
                    <a:pt x="428" y="5014"/>
                    <a:pt x="409" y="5016"/>
                  </a:cubicBezTo>
                  <a:cubicBezTo>
                    <a:pt x="170" y="5047"/>
                    <a:pt x="1" y="5268"/>
                    <a:pt x="32" y="5508"/>
                  </a:cubicBezTo>
                  <a:cubicBezTo>
                    <a:pt x="50" y="5651"/>
                    <a:pt x="76" y="5796"/>
                    <a:pt x="110" y="5937"/>
                  </a:cubicBezTo>
                  <a:cubicBezTo>
                    <a:pt x="157" y="6139"/>
                    <a:pt x="339" y="6275"/>
                    <a:pt x="537" y="6275"/>
                  </a:cubicBezTo>
                  <a:cubicBezTo>
                    <a:pt x="570" y="6275"/>
                    <a:pt x="604" y="6272"/>
                    <a:pt x="638" y="6264"/>
                  </a:cubicBezTo>
                  <a:cubicBezTo>
                    <a:pt x="875" y="6210"/>
                    <a:pt x="1020" y="5973"/>
                    <a:pt x="966" y="5736"/>
                  </a:cubicBezTo>
                  <a:cubicBezTo>
                    <a:pt x="937" y="5622"/>
                    <a:pt x="916" y="5508"/>
                    <a:pt x="903" y="5393"/>
                  </a:cubicBezTo>
                  <a:cubicBezTo>
                    <a:pt x="874" y="5173"/>
                    <a:pt x="685" y="5013"/>
                    <a:pt x="467" y="5013"/>
                  </a:cubicBezTo>
                  <a:close/>
                  <a:moveTo>
                    <a:pt x="12609" y="5740"/>
                  </a:moveTo>
                  <a:cubicBezTo>
                    <a:pt x="12589" y="5740"/>
                    <a:pt x="12569" y="5741"/>
                    <a:pt x="12548" y="5744"/>
                  </a:cubicBezTo>
                  <a:cubicBezTo>
                    <a:pt x="12309" y="5781"/>
                    <a:pt x="12143" y="6002"/>
                    <a:pt x="12177" y="6241"/>
                  </a:cubicBezTo>
                  <a:cubicBezTo>
                    <a:pt x="12192" y="6363"/>
                    <a:pt x="12210" y="6493"/>
                    <a:pt x="12226" y="6623"/>
                  </a:cubicBezTo>
                  <a:cubicBezTo>
                    <a:pt x="12255" y="6847"/>
                    <a:pt x="12444" y="7008"/>
                    <a:pt x="12663" y="7008"/>
                  </a:cubicBezTo>
                  <a:cubicBezTo>
                    <a:pt x="12681" y="7008"/>
                    <a:pt x="12699" y="7005"/>
                    <a:pt x="12717" y="7005"/>
                  </a:cubicBezTo>
                  <a:cubicBezTo>
                    <a:pt x="12959" y="6974"/>
                    <a:pt x="13128" y="6753"/>
                    <a:pt x="13097" y="6514"/>
                  </a:cubicBezTo>
                  <a:cubicBezTo>
                    <a:pt x="13081" y="6379"/>
                    <a:pt x="13063" y="6246"/>
                    <a:pt x="13045" y="6119"/>
                  </a:cubicBezTo>
                  <a:cubicBezTo>
                    <a:pt x="13014" y="5900"/>
                    <a:pt x="12825" y="5740"/>
                    <a:pt x="12609" y="5740"/>
                  </a:cubicBezTo>
                  <a:close/>
                  <a:moveTo>
                    <a:pt x="608" y="7650"/>
                  </a:moveTo>
                  <a:cubicBezTo>
                    <a:pt x="388" y="7650"/>
                    <a:pt x="197" y="7814"/>
                    <a:pt x="170" y="8040"/>
                  </a:cubicBezTo>
                  <a:cubicBezTo>
                    <a:pt x="162" y="8113"/>
                    <a:pt x="157" y="8180"/>
                    <a:pt x="157" y="8248"/>
                  </a:cubicBezTo>
                  <a:cubicBezTo>
                    <a:pt x="157" y="8313"/>
                    <a:pt x="162" y="8404"/>
                    <a:pt x="170" y="8513"/>
                  </a:cubicBezTo>
                  <a:cubicBezTo>
                    <a:pt x="186" y="8745"/>
                    <a:pt x="378" y="8921"/>
                    <a:pt x="607" y="8921"/>
                  </a:cubicBezTo>
                  <a:cubicBezTo>
                    <a:pt x="617" y="8921"/>
                    <a:pt x="628" y="8921"/>
                    <a:pt x="638" y="8919"/>
                  </a:cubicBezTo>
                  <a:cubicBezTo>
                    <a:pt x="880" y="8903"/>
                    <a:pt x="1062" y="8693"/>
                    <a:pt x="1044" y="8451"/>
                  </a:cubicBezTo>
                  <a:cubicBezTo>
                    <a:pt x="1036" y="8334"/>
                    <a:pt x="1036" y="8274"/>
                    <a:pt x="1036" y="8248"/>
                  </a:cubicBezTo>
                  <a:cubicBezTo>
                    <a:pt x="1036" y="8214"/>
                    <a:pt x="1038" y="8180"/>
                    <a:pt x="1041" y="8139"/>
                  </a:cubicBezTo>
                  <a:cubicBezTo>
                    <a:pt x="1070" y="7900"/>
                    <a:pt x="898" y="7681"/>
                    <a:pt x="656" y="7653"/>
                  </a:cubicBezTo>
                  <a:cubicBezTo>
                    <a:pt x="640" y="7651"/>
                    <a:pt x="624" y="7650"/>
                    <a:pt x="608" y="7650"/>
                  </a:cubicBezTo>
                  <a:close/>
                  <a:moveTo>
                    <a:pt x="945" y="10309"/>
                  </a:moveTo>
                  <a:cubicBezTo>
                    <a:pt x="912" y="10309"/>
                    <a:pt x="879" y="10313"/>
                    <a:pt x="846" y="10320"/>
                  </a:cubicBezTo>
                  <a:cubicBezTo>
                    <a:pt x="609" y="10375"/>
                    <a:pt x="461" y="10609"/>
                    <a:pt x="516" y="10845"/>
                  </a:cubicBezTo>
                  <a:cubicBezTo>
                    <a:pt x="550" y="10991"/>
                    <a:pt x="583" y="11126"/>
                    <a:pt x="617" y="11248"/>
                  </a:cubicBezTo>
                  <a:cubicBezTo>
                    <a:pt x="672" y="11441"/>
                    <a:pt x="849" y="11568"/>
                    <a:pt x="1038" y="11568"/>
                  </a:cubicBezTo>
                  <a:cubicBezTo>
                    <a:pt x="1077" y="11568"/>
                    <a:pt x="1119" y="11563"/>
                    <a:pt x="1158" y="11553"/>
                  </a:cubicBezTo>
                  <a:cubicBezTo>
                    <a:pt x="1392" y="11485"/>
                    <a:pt x="1527" y="11243"/>
                    <a:pt x="1462" y="11009"/>
                  </a:cubicBezTo>
                  <a:cubicBezTo>
                    <a:pt x="1431" y="10903"/>
                    <a:pt x="1400" y="10780"/>
                    <a:pt x="1371" y="10650"/>
                  </a:cubicBezTo>
                  <a:cubicBezTo>
                    <a:pt x="1324" y="10447"/>
                    <a:pt x="1145" y="10309"/>
                    <a:pt x="945" y="10309"/>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6"/>
            <p:cNvSpPr/>
            <p:nvPr/>
          </p:nvSpPr>
          <p:spPr>
            <a:xfrm>
              <a:off x="1052150" y="1774525"/>
              <a:ext cx="26675" cy="30200"/>
            </a:xfrm>
            <a:custGeom>
              <a:rect b="b" l="l" r="r" t="t"/>
              <a:pathLst>
                <a:path extrusionOk="0" h="1208" w="1067">
                  <a:moveTo>
                    <a:pt x="555" y="1"/>
                  </a:moveTo>
                  <a:cubicBezTo>
                    <a:pt x="485" y="1"/>
                    <a:pt x="413" y="17"/>
                    <a:pt x="347" y="53"/>
                  </a:cubicBezTo>
                  <a:cubicBezTo>
                    <a:pt x="173" y="147"/>
                    <a:pt x="89" y="339"/>
                    <a:pt x="123" y="521"/>
                  </a:cubicBezTo>
                  <a:cubicBezTo>
                    <a:pt x="1" y="698"/>
                    <a:pt x="27" y="945"/>
                    <a:pt x="191" y="1093"/>
                  </a:cubicBezTo>
                  <a:cubicBezTo>
                    <a:pt x="274" y="1169"/>
                    <a:pt x="381" y="1208"/>
                    <a:pt x="485" y="1208"/>
                  </a:cubicBezTo>
                  <a:cubicBezTo>
                    <a:pt x="604" y="1208"/>
                    <a:pt x="724" y="1158"/>
                    <a:pt x="810" y="1065"/>
                  </a:cubicBezTo>
                  <a:cubicBezTo>
                    <a:pt x="856" y="1013"/>
                    <a:pt x="903" y="963"/>
                    <a:pt x="945" y="916"/>
                  </a:cubicBezTo>
                  <a:cubicBezTo>
                    <a:pt x="1028" y="820"/>
                    <a:pt x="1067" y="693"/>
                    <a:pt x="1051" y="565"/>
                  </a:cubicBezTo>
                  <a:cubicBezTo>
                    <a:pt x="1036" y="451"/>
                    <a:pt x="999" y="337"/>
                    <a:pt x="940" y="230"/>
                  </a:cubicBezTo>
                  <a:cubicBezTo>
                    <a:pt x="861" y="83"/>
                    <a:pt x="711" y="1"/>
                    <a:pt x="555"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6"/>
            <p:cNvSpPr/>
            <p:nvPr/>
          </p:nvSpPr>
          <p:spPr>
            <a:xfrm>
              <a:off x="882525" y="1818325"/>
              <a:ext cx="151000" cy="244575"/>
            </a:xfrm>
            <a:custGeom>
              <a:rect b="b" l="l" r="r" t="t"/>
              <a:pathLst>
                <a:path extrusionOk="0" h="9783" w="6040">
                  <a:moveTo>
                    <a:pt x="5547" y="0"/>
                  </a:moveTo>
                  <a:cubicBezTo>
                    <a:pt x="5446" y="0"/>
                    <a:pt x="5345" y="35"/>
                    <a:pt x="5262" y="106"/>
                  </a:cubicBezTo>
                  <a:cubicBezTo>
                    <a:pt x="5169" y="186"/>
                    <a:pt x="5070" y="269"/>
                    <a:pt x="4971" y="358"/>
                  </a:cubicBezTo>
                  <a:cubicBezTo>
                    <a:pt x="4787" y="516"/>
                    <a:pt x="4768" y="792"/>
                    <a:pt x="4927" y="977"/>
                  </a:cubicBezTo>
                  <a:cubicBezTo>
                    <a:pt x="5013" y="1075"/>
                    <a:pt x="5135" y="1127"/>
                    <a:pt x="5257" y="1127"/>
                  </a:cubicBezTo>
                  <a:cubicBezTo>
                    <a:pt x="5359" y="1127"/>
                    <a:pt x="5463" y="1091"/>
                    <a:pt x="5546" y="1021"/>
                  </a:cubicBezTo>
                  <a:cubicBezTo>
                    <a:pt x="5642" y="935"/>
                    <a:pt x="5738" y="852"/>
                    <a:pt x="5832" y="771"/>
                  </a:cubicBezTo>
                  <a:cubicBezTo>
                    <a:pt x="6016" y="615"/>
                    <a:pt x="6040" y="340"/>
                    <a:pt x="5881" y="155"/>
                  </a:cubicBezTo>
                  <a:cubicBezTo>
                    <a:pt x="5795" y="53"/>
                    <a:pt x="5671" y="0"/>
                    <a:pt x="5547" y="0"/>
                  </a:cubicBezTo>
                  <a:close/>
                  <a:moveTo>
                    <a:pt x="3615" y="1763"/>
                  </a:moveTo>
                  <a:cubicBezTo>
                    <a:pt x="3503" y="1763"/>
                    <a:pt x="3391" y="1805"/>
                    <a:pt x="3305" y="1889"/>
                  </a:cubicBezTo>
                  <a:cubicBezTo>
                    <a:pt x="3211" y="1983"/>
                    <a:pt x="3120" y="2074"/>
                    <a:pt x="3029" y="2165"/>
                  </a:cubicBezTo>
                  <a:cubicBezTo>
                    <a:pt x="2860" y="2336"/>
                    <a:pt x="2860" y="2615"/>
                    <a:pt x="3034" y="2783"/>
                  </a:cubicBezTo>
                  <a:cubicBezTo>
                    <a:pt x="3117" y="2869"/>
                    <a:pt x="3229" y="2911"/>
                    <a:pt x="3341" y="2911"/>
                  </a:cubicBezTo>
                  <a:cubicBezTo>
                    <a:pt x="3455" y="2911"/>
                    <a:pt x="3567" y="2867"/>
                    <a:pt x="3653" y="2781"/>
                  </a:cubicBezTo>
                  <a:cubicBezTo>
                    <a:pt x="3739" y="2695"/>
                    <a:pt x="3830" y="2604"/>
                    <a:pt x="3921" y="2516"/>
                  </a:cubicBezTo>
                  <a:cubicBezTo>
                    <a:pt x="4092" y="2344"/>
                    <a:pt x="4095" y="2066"/>
                    <a:pt x="3926" y="1894"/>
                  </a:cubicBezTo>
                  <a:cubicBezTo>
                    <a:pt x="3841" y="1807"/>
                    <a:pt x="3728" y="1763"/>
                    <a:pt x="3615" y="1763"/>
                  </a:cubicBezTo>
                  <a:close/>
                  <a:moveTo>
                    <a:pt x="1678" y="3526"/>
                  </a:moveTo>
                  <a:cubicBezTo>
                    <a:pt x="1563" y="3526"/>
                    <a:pt x="1448" y="3572"/>
                    <a:pt x="1362" y="3662"/>
                  </a:cubicBezTo>
                  <a:cubicBezTo>
                    <a:pt x="1258" y="3771"/>
                    <a:pt x="1160" y="3896"/>
                    <a:pt x="1074" y="4037"/>
                  </a:cubicBezTo>
                  <a:cubicBezTo>
                    <a:pt x="946" y="4242"/>
                    <a:pt x="1009" y="4515"/>
                    <a:pt x="1214" y="4642"/>
                  </a:cubicBezTo>
                  <a:cubicBezTo>
                    <a:pt x="1287" y="4687"/>
                    <a:pt x="1368" y="4707"/>
                    <a:pt x="1446" y="4707"/>
                  </a:cubicBezTo>
                  <a:cubicBezTo>
                    <a:pt x="1594" y="4707"/>
                    <a:pt x="1737" y="4635"/>
                    <a:pt x="1820" y="4499"/>
                  </a:cubicBezTo>
                  <a:cubicBezTo>
                    <a:pt x="1875" y="4411"/>
                    <a:pt x="1934" y="4333"/>
                    <a:pt x="1997" y="4268"/>
                  </a:cubicBezTo>
                  <a:cubicBezTo>
                    <a:pt x="2163" y="4094"/>
                    <a:pt x="2158" y="3816"/>
                    <a:pt x="1984" y="3649"/>
                  </a:cubicBezTo>
                  <a:cubicBezTo>
                    <a:pt x="1898" y="3567"/>
                    <a:pt x="1788" y="3526"/>
                    <a:pt x="1678" y="3526"/>
                  </a:cubicBezTo>
                  <a:close/>
                  <a:moveTo>
                    <a:pt x="689" y="5923"/>
                  </a:moveTo>
                  <a:cubicBezTo>
                    <a:pt x="494" y="5923"/>
                    <a:pt x="316" y="6054"/>
                    <a:pt x="265" y="6252"/>
                  </a:cubicBezTo>
                  <a:cubicBezTo>
                    <a:pt x="231" y="6382"/>
                    <a:pt x="200" y="6514"/>
                    <a:pt x="174" y="6650"/>
                  </a:cubicBezTo>
                  <a:cubicBezTo>
                    <a:pt x="125" y="6886"/>
                    <a:pt x="278" y="7118"/>
                    <a:pt x="515" y="7167"/>
                  </a:cubicBezTo>
                  <a:cubicBezTo>
                    <a:pt x="543" y="7172"/>
                    <a:pt x="575" y="7175"/>
                    <a:pt x="603" y="7175"/>
                  </a:cubicBezTo>
                  <a:cubicBezTo>
                    <a:pt x="809" y="7175"/>
                    <a:pt x="991" y="7032"/>
                    <a:pt x="1032" y="6824"/>
                  </a:cubicBezTo>
                  <a:cubicBezTo>
                    <a:pt x="1058" y="6704"/>
                    <a:pt x="1084" y="6587"/>
                    <a:pt x="1113" y="6473"/>
                  </a:cubicBezTo>
                  <a:cubicBezTo>
                    <a:pt x="1175" y="6239"/>
                    <a:pt x="1032" y="6000"/>
                    <a:pt x="798" y="5937"/>
                  </a:cubicBezTo>
                  <a:cubicBezTo>
                    <a:pt x="762" y="5928"/>
                    <a:pt x="725" y="5923"/>
                    <a:pt x="689" y="5923"/>
                  </a:cubicBezTo>
                  <a:close/>
                  <a:moveTo>
                    <a:pt x="448" y="8521"/>
                  </a:moveTo>
                  <a:cubicBezTo>
                    <a:pt x="442" y="8521"/>
                    <a:pt x="436" y="8521"/>
                    <a:pt x="429" y="8522"/>
                  </a:cubicBezTo>
                  <a:cubicBezTo>
                    <a:pt x="187" y="8535"/>
                    <a:pt x="0" y="8740"/>
                    <a:pt x="13" y="8982"/>
                  </a:cubicBezTo>
                  <a:cubicBezTo>
                    <a:pt x="21" y="9114"/>
                    <a:pt x="29" y="9247"/>
                    <a:pt x="42" y="9380"/>
                  </a:cubicBezTo>
                  <a:cubicBezTo>
                    <a:pt x="60" y="9608"/>
                    <a:pt x="252" y="9783"/>
                    <a:pt x="478" y="9783"/>
                  </a:cubicBezTo>
                  <a:cubicBezTo>
                    <a:pt x="489" y="9783"/>
                    <a:pt x="502" y="9780"/>
                    <a:pt x="515" y="9780"/>
                  </a:cubicBezTo>
                  <a:cubicBezTo>
                    <a:pt x="757" y="9759"/>
                    <a:pt x="936" y="9546"/>
                    <a:pt x="915" y="9304"/>
                  </a:cubicBezTo>
                  <a:cubicBezTo>
                    <a:pt x="905" y="9182"/>
                    <a:pt x="897" y="9060"/>
                    <a:pt x="889" y="8938"/>
                  </a:cubicBezTo>
                  <a:cubicBezTo>
                    <a:pt x="879" y="8702"/>
                    <a:pt x="682" y="8521"/>
                    <a:pt x="448" y="852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890975" y="2095750"/>
              <a:ext cx="26725" cy="30650"/>
            </a:xfrm>
            <a:custGeom>
              <a:rect b="b" l="l" r="r" t="t"/>
              <a:pathLst>
                <a:path extrusionOk="0" h="1226" w="1069">
                  <a:moveTo>
                    <a:pt x="550" y="1"/>
                  </a:moveTo>
                  <a:cubicBezTo>
                    <a:pt x="508" y="1"/>
                    <a:pt x="466" y="7"/>
                    <a:pt x="424" y="19"/>
                  </a:cubicBezTo>
                  <a:cubicBezTo>
                    <a:pt x="195" y="87"/>
                    <a:pt x="65" y="324"/>
                    <a:pt x="125" y="552"/>
                  </a:cubicBezTo>
                  <a:cubicBezTo>
                    <a:pt x="0" y="753"/>
                    <a:pt x="55" y="1013"/>
                    <a:pt x="247" y="1148"/>
                  </a:cubicBezTo>
                  <a:cubicBezTo>
                    <a:pt x="322" y="1200"/>
                    <a:pt x="411" y="1226"/>
                    <a:pt x="497" y="1226"/>
                  </a:cubicBezTo>
                  <a:cubicBezTo>
                    <a:pt x="634" y="1226"/>
                    <a:pt x="772" y="1158"/>
                    <a:pt x="858" y="1036"/>
                  </a:cubicBezTo>
                  <a:cubicBezTo>
                    <a:pt x="928" y="932"/>
                    <a:pt x="967" y="877"/>
                    <a:pt x="967" y="875"/>
                  </a:cubicBezTo>
                  <a:cubicBezTo>
                    <a:pt x="1048" y="760"/>
                    <a:pt x="1069" y="615"/>
                    <a:pt x="1022" y="482"/>
                  </a:cubicBezTo>
                  <a:cubicBezTo>
                    <a:pt x="1022" y="482"/>
                    <a:pt x="1001" y="422"/>
                    <a:pt x="970" y="316"/>
                  </a:cubicBezTo>
                  <a:cubicBezTo>
                    <a:pt x="912" y="124"/>
                    <a:pt x="738" y="1"/>
                    <a:pt x="550"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321250" y="2151225"/>
              <a:ext cx="562725" cy="505175"/>
            </a:xfrm>
            <a:custGeom>
              <a:rect b="b" l="l" r="r" t="t"/>
              <a:pathLst>
                <a:path extrusionOk="0" h="20207" w="22509">
                  <a:moveTo>
                    <a:pt x="22008" y="0"/>
                  </a:moveTo>
                  <a:cubicBezTo>
                    <a:pt x="21867" y="0"/>
                    <a:pt x="21729" y="67"/>
                    <a:pt x="21645" y="192"/>
                  </a:cubicBezTo>
                  <a:cubicBezTo>
                    <a:pt x="21575" y="296"/>
                    <a:pt x="21502" y="406"/>
                    <a:pt x="21427" y="515"/>
                  </a:cubicBezTo>
                  <a:cubicBezTo>
                    <a:pt x="21291" y="715"/>
                    <a:pt x="21343" y="988"/>
                    <a:pt x="21546" y="1123"/>
                  </a:cubicBezTo>
                  <a:cubicBezTo>
                    <a:pt x="21622" y="1175"/>
                    <a:pt x="21705" y="1199"/>
                    <a:pt x="21791" y="1199"/>
                  </a:cubicBezTo>
                  <a:cubicBezTo>
                    <a:pt x="21931" y="1199"/>
                    <a:pt x="22069" y="1131"/>
                    <a:pt x="22155" y="1006"/>
                  </a:cubicBezTo>
                  <a:cubicBezTo>
                    <a:pt x="22227" y="897"/>
                    <a:pt x="22300" y="788"/>
                    <a:pt x="22370" y="684"/>
                  </a:cubicBezTo>
                  <a:cubicBezTo>
                    <a:pt x="22508" y="484"/>
                    <a:pt x="22456" y="211"/>
                    <a:pt x="22253" y="75"/>
                  </a:cubicBezTo>
                  <a:cubicBezTo>
                    <a:pt x="22178" y="25"/>
                    <a:pt x="22093" y="0"/>
                    <a:pt x="22008" y="0"/>
                  </a:cubicBezTo>
                  <a:close/>
                  <a:moveTo>
                    <a:pt x="20532" y="2208"/>
                  </a:moveTo>
                  <a:cubicBezTo>
                    <a:pt x="20389" y="2208"/>
                    <a:pt x="20249" y="2277"/>
                    <a:pt x="20166" y="2405"/>
                  </a:cubicBezTo>
                  <a:cubicBezTo>
                    <a:pt x="20095" y="2514"/>
                    <a:pt x="20023" y="2621"/>
                    <a:pt x="19952" y="2730"/>
                  </a:cubicBezTo>
                  <a:cubicBezTo>
                    <a:pt x="19820" y="2933"/>
                    <a:pt x="19874" y="3206"/>
                    <a:pt x="20077" y="3338"/>
                  </a:cubicBezTo>
                  <a:cubicBezTo>
                    <a:pt x="20153" y="3388"/>
                    <a:pt x="20236" y="3411"/>
                    <a:pt x="20319" y="3411"/>
                  </a:cubicBezTo>
                  <a:cubicBezTo>
                    <a:pt x="20462" y="3411"/>
                    <a:pt x="20600" y="3341"/>
                    <a:pt x="20686" y="3211"/>
                  </a:cubicBezTo>
                  <a:cubicBezTo>
                    <a:pt x="20756" y="3104"/>
                    <a:pt x="20826" y="2995"/>
                    <a:pt x="20899" y="2889"/>
                  </a:cubicBezTo>
                  <a:cubicBezTo>
                    <a:pt x="21031" y="2686"/>
                    <a:pt x="20974" y="2413"/>
                    <a:pt x="20774" y="2280"/>
                  </a:cubicBezTo>
                  <a:cubicBezTo>
                    <a:pt x="20699" y="2231"/>
                    <a:pt x="20615" y="2208"/>
                    <a:pt x="20532" y="2208"/>
                  </a:cubicBezTo>
                  <a:close/>
                  <a:moveTo>
                    <a:pt x="19091" y="4439"/>
                  </a:moveTo>
                  <a:cubicBezTo>
                    <a:pt x="18945" y="4439"/>
                    <a:pt x="18802" y="4511"/>
                    <a:pt x="18720" y="4644"/>
                  </a:cubicBezTo>
                  <a:cubicBezTo>
                    <a:pt x="18650" y="4755"/>
                    <a:pt x="18580" y="4867"/>
                    <a:pt x="18512" y="4976"/>
                  </a:cubicBezTo>
                  <a:cubicBezTo>
                    <a:pt x="18382" y="5182"/>
                    <a:pt x="18447" y="5452"/>
                    <a:pt x="18652" y="5580"/>
                  </a:cubicBezTo>
                  <a:cubicBezTo>
                    <a:pt x="18723" y="5624"/>
                    <a:pt x="18803" y="5647"/>
                    <a:pt x="18884" y="5647"/>
                  </a:cubicBezTo>
                  <a:cubicBezTo>
                    <a:pt x="19029" y="5647"/>
                    <a:pt x="19172" y="5572"/>
                    <a:pt x="19256" y="5439"/>
                  </a:cubicBezTo>
                  <a:cubicBezTo>
                    <a:pt x="19323" y="5333"/>
                    <a:pt x="19393" y="5221"/>
                    <a:pt x="19461" y="5112"/>
                  </a:cubicBezTo>
                  <a:cubicBezTo>
                    <a:pt x="19591" y="4906"/>
                    <a:pt x="19529" y="4636"/>
                    <a:pt x="19323" y="4506"/>
                  </a:cubicBezTo>
                  <a:cubicBezTo>
                    <a:pt x="19251" y="4461"/>
                    <a:pt x="19171" y="4439"/>
                    <a:pt x="19091" y="4439"/>
                  </a:cubicBezTo>
                  <a:close/>
                  <a:moveTo>
                    <a:pt x="17737" y="6723"/>
                  </a:moveTo>
                  <a:cubicBezTo>
                    <a:pt x="17578" y="6723"/>
                    <a:pt x="17425" y="6809"/>
                    <a:pt x="17347" y="6958"/>
                  </a:cubicBezTo>
                  <a:cubicBezTo>
                    <a:pt x="17277" y="7093"/>
                    <a:pt x="17215" y="7218"/>
                    <a:pt x="17165" y="7324"/>
                  </a:cubicBezTo>
                  <a:cubicBezTo>
                    <a:pt x="17061" y="7545"/>
                    <a:pt x="17157" y="7805"/>
                    <a:pt x="17376" y="7909"/>
                  </a:cubicBezTo>
                  <a:cubicBezTo>
                    <a:pt x="17436" y="7935"/>
                    <a:pt x="17501" y="7951"/>
                    <a:pt x="17560" y="7951"/>
                  </a:cubicBezTo>
                  <a:cubicBezTo>
                    <a:pt x="17727" y="7951"/>
                    <a:pt x="17885" y="7855"/>
                    <a:pt x="17961" y="7696"/>
                  </a:cubicBezTo>
                  <a:cubicBezTo>
                    <a:pt x="18005" y="7600"/>
                    <a:pt x="18060" y="7491"/>
                    <a:pt x="18125" y="7366"/>
                  </a:cubicBezTo>
                  <a:cubicBezTo>
                    <a:pt x="18236" y="7153"/>
                    <a:pt x="18153" y="6887"/>
                    <a:pt x="17940" y="6773"/>
                  </a:cubicBezTo>
                  <a:cubicBezTo>
                    <a:pt x="17875" y="6739"/>
                    <a:pt x="17805" y="6723"/>
                    <a:pt x="17737" y="6723"/>
                  </a:cubicBezTo>
                  <a:close/>
                  <a:moveTo>
                    <a:pt x="16359" y="8965"/>
                  </a:moveTo>
                  <a:cubicBezTo>
                    <a:pt x="16244" y="8965"/>
                    <a:pt x="16130" y="9009"/>
                    <a:pt x="16045" y="9097"/>
                  </a:cubicBezTo>
                  <a:cubicBezTo>
                    <a:pt x="15961" y="9180"/>
                    <a:pt x="15873" y="9269"/>
                    <a:pt x="15779" y="9357"/>
                  </a:cubicBezTo>
                  <a:cubicBezTo>
                    <a:pt x="15603" y="9524"/>
                    <a:pt x="15595" y="9799"/>
                    <a:pt x="15761" y="9976"/>
                  </a:cubicBezTo>
                  <a:cubicBezTo>
                    <a:pt x="15847" y="10067"/>
                    <a:pt x="15964" y="10114"/>
                    <a:pt x="16081" y="10114"/>
                  </a:cubicBezTo>
                  <a:cubicBezTo>
                    <a:pt x="16190" y="10114"/>
                    <a:pt x="16297" y="10075"/>
                    <a:pt x="16383" y="9994"/>
                  </a:cubicBezTo>
                  <a:cubicBezTo>
                    <a:pt x="16484" y="9898"/>
                    <a:pt x="16580" y="9802"/>
                    <a:pt x="16671" y="9711"/>
                  </a:cubicBezTo>
                  <a:cubicBezTo>
                    <a:pt x="16840" y="9537"/>
                    <a:pt x="16838" y="9258"/>
                    <a:pt x="16666" y="9089"/>
                  </a:cubicBezTo>
                  <a:cubicBezTo>
                    <a:pt x="16580" y="9006"/>
                    <a:pt x="16469" y="8965"/>
                    <a:pt x="16359" y="8965"/>
                  </a:cubicBezTo>
                  <a:close/>
                  <a:moveTo>
                    <a:pt x="14324" y="10667"/>
                  </a:moveTo>
                  <a:cubicBezTo>
                    <a:pt x="14235" y="10667"/>
                    <a:pt x="14145" y="10694"/>
                    <a:pt x="14066" y="10751"/>
                  </a:cubicBezTo>
                  <a:cubicBezTo>
                    <a:pt x="13967" y="10824"/>
                    <a:pt x="13861" y="10896"/>
                    <a:pt x="13757" y="10974"/>
                  </a:cubicBezTo>
                  <a:cubicBezTo>
                    <a:pt x="13557" y="11112"/>
                    <a:pt x="13510" y="11388"/>
                    <a:pt x="13650" y="11585"/>
                  </a:cubicBezTo>
                  <a:cubicBezTo>
                    <a:pt x="13736" y="11705"/>
                    <a:pt x="13871" y="11770"/>
                    <a:pt x="14009" y="11770"/>
                  </a:cubicBezTo>
                  <a:cubicBezTo>
                    <a:pt x="14097" y="11770"/>
                    <a:pt x="14186" y="11744"/>
                    <a:pt x="14261" y="11689"/>
                  </a:cubicBezTo>
                  <a:cubicBezTo>
                    <a:pt x="14373" y="11611"/>
                    <a:pt x="14480" y="11536"/>
                    <a:pt x="14584" y="11461"/>
                  </a:cubicBezTo>
                  <a:cubicBezTo>
                    <a:pt x="14778" y="11318"/>
                    <a:pt x="14823" y="11042"/>
                    <a:pt x="14680" y="10847"/>
                  </a:cubicBezTo>
                  <a:cubicBezTo>
                    <a:pt x="14594" y="10730"/>
                    <a:pt x="14460" y="10667"/>
                    <a:pt x="14324" y="10667"/>
                  </a:cubicBezTo>
                  <a:close/>
                  <a:moveTo>
                    <a:pt x="12119" y="12147"/>
                  </a:moveTo>
                  <a:cubicBezTo>
                    <a:pt x="12040" y="12147"/>
                    <a:pt x="11959" y="12169"/>
                    <a:pt x="11887" y="12215"/>
                  </a:cubicBezTo>
                  <a:cubicBezTo>
                    <a:pt x="11778" y="12285"/>
                    <a:pt x="11666" y="12355"/>
                    <a:pt x="11555" y="12428"/>
                  </a:cubicBezTo>
                  <a:cubicBezTo>
                    <a:pt x="11352" y="12558"/>
                    <a:pt x="11295" y="12831"/>
                    <a:pt x="11425" y="13034"/>
                  </a:cubicBezTo>
                  <a:cubicBezTo>
                    <a:pt x="11508" y="13164"/>
                    <a:pt x="11651" y="13234"/>
                    <a:pt x="11794" y="13234"/>
                  </a:cubicBezTo>
                  <a:cubicBezTo>
                    <a:pt x="11874" y="13234"/>
                    <a:pt x="11958" y="13210"/>
                    <a:pt x="12033" y="13164"/>
                  </a:cubicBezTo>
                  <a:cubicBezTo>
                    <a:pt x="12142" y="13093"/>
                    <a:pt x="12249" y="13023"/>
                    <a:pt x="12355" y="12956"/>
                  </a:cubicBezTo>
                  <a:cubicBezTo>
                    <a:pt x="12561" y="12828"/>
                    <a:pt x="12621" y="12555"/>
                    <a:pt x="12491" y="12352"/>
                  </a:cubicBezTo>
                  <a:cubicBezTo>
                    <a:pt x="12408" y="12220"/>
                    <a:pt x="12265" y="12147"/>
                    <a:pt x="12119" y="12147"/>
                  </a:cubicBezTo>
                  <a:close/>
                  <a:moveTo>
                    <a:pt x="9906" y="13611"/>
                  </a:moveTo>
                  <a:cubicBezTo>
                    <a:pt x="9822" y="13611"/>
                    <a:pt x="9737" y="13636"/>
                    <a:pt x="9662" y="13686"/>
                  </a:cubicBezTo>
                  <a:lnTo>
                    <a:pt x="9339" y="13902"/>
                  </a:lnTo>
                  <a:cubicBezTo>
                    <a:pt x="9137" y="14037"/>
                    <a:pt x="9085" y="14310"/>
                    <a:pt x="9220" y="14513"/>
                  </a:cubicBezTo>
                  <a:cubicBezTo>
                    <a:pt x="9303" y="14638"/>
                    <a:pt x="9443" y="14705"/>
                    <a:pt x="9584" y="14705"/>
                  </a:cubicBezTo>
                  <a:cubicBezTo>
                    <a:pt x="9667" y="14705"/>
                    <a:pt x="9753" y="14682"/>
                    <a:pt x="9828" y="14630"/>
                  </a:cubicBezTo>
                  <a:lnTo>
                    <a:pt x="10151" y="14414"/>
                  </a:lnTo>
                  <a:cubicBezTo>
                    <a:pt x="10351" y="14279"/>
                    <a:pt x="10405" y="14006"/>
                    <a:pt x="10270" y="13806"/>
                  </a:cubicBezTo>
                  <a:cubicBezTo>
                    <a:pt x="10186" y="13679"/>
                    <a:pt x="10047" y="13611"/>
                    <a:pt x="9906" y="13611"/>
                  </a:cubicBezTo>
                  <a:close/>
                  <a:moveTo>
                    <a:pt x="7688" y="15074"/>
                  </a:moveTo>
                  <a:cubicBezTo>
                    <a:pt x="7608" y="15074"/>
                    <a:pt x="7527" y="15096"/>
                    <a:pt x="7454" y="15142"/>
                  </a:cubicBezTo>
                  <a:cubicBezTo>
                    <a:pt x="7343" y="15212"/>
                    <a:pt x="7233" y="15280"/>
                    <a:pt x="7129" y="15345"/>
                  </a:cubicBezTo>
                  <a:cubicBezTo>
                    <a:pt x="6924" y="15472"/>
                    <a:pt x="6859" y="15743"/>
                    <a:pt x="6986" y="15948"/>
                  </a:cubicBezTo>
                  <a:cubicBezTo>
                    <a:pt x="7070" y="16083"/>
                    <a:pt x="7213" y="16156"/>
                    <a:pt x="7361" y="16156"/>
                  </a:cubicBezTo>
                  <a:cubicBezTo>
                    <a:pt x="7439" y="16156"/>
                    <a:pt x="7519" y="16135"/>
                    <a:pt x="7590" y="16091"/>
                  </a:cubicBezTo>
                  <a:cubicBezTo>
                    <a:pt x="7696" y="16026"/>
                    <a:pt x="7808" y="15956"/>
                    <a:pt x="7925" y="15883"/>
                  </a:cubicBezTo>
                  <a:cubicBezTo>
                    <a:pt x="8128" y="15753"/>
                    <a:pt x="8190" y="15483"/>
                    <a:pt x="8060" y="15277"/>
                  </a:cubicBezTo>
                  <a:cubicBezTo>
                    <a:pt x="7976" y="15147"/>
                    <a:pt x="7834" y="15074"/>
                    <a:pt x="7688" y="15074"/>
                  </a:cubicBezTo>
                  <a:close/>
                  <a:moveTo>
                    <a:pt x="5367" y="16356"/>
                  </a:moveTo>
                  <a:cubicBezTo>
                    <a:pt x="5297" y="16356"/>
                    <a:pt x="5225" y="16373"/>
                    <a:pt x="5159" y="16408"/>
                  </a:cubicBezTo>
                  <a:cubicBezTo>
                    <a:pt x="5049" y="16466"/>
                    <a:pt x="4932" y="16531"/>
                    <a:pt x="4810" y="16601"/>
                  </a:cubicBezTo>
                  <a:cubicBezTo>
                    <a:pt x="4597" y="16720"/>
                    <a:pt x="4524" y="16988"/>
                    <a:pt x="4644" y="17199"/>
                  </a:cubicBezTo>
                  <a:cubicBezTo>
                    <a:pt x="4724" y="17342"/>
                    <a:pt x="4873" y="17422"/>
                    <a:pt x="5026" y="17422"/>
                  </a:cubicBezTo>
                  <a:cubicBezTo>
                    <a:pt x="5099" y="17422"/>
                    <a:pt x="5174" y="17404"/>
                    <a:pt x="5242" y="17365"/>
                  </a:cubicBezTo>
                  <a:cubicBezTo>
                    <a:pt x="5361" y="17298"/>
                    <a:pt x="5471" y="17235"/>
                    <a:pt x="5575" y="17181"/>
                  </a:cubicBezTo>
                  <a:cubicBezTo>
                    <a:pt x="5788" y="17066"/>
                    <a:pt x="5866" y="16798"/>
                    <a:pt x="5751" y="16585"/>
                  </a:cubicBezTo>
                  <a:cubicBezTo>
                    <a:pt x="5673" y="16438"/>
                    <a:pt x="5523" y="16356"/>
                    <a:pt x="5367" y="16356"/>
                  </a:cubicBezTo>
                  <a:close/>
                  <a:moveTo>
                    <a:pt x="3084" y="17718"/>
                  </a:moveTo>
                  <a:cubicBezTo>
                    <a:pt x="3005" y="17718"/>
                    <a:pt x="2924" y="17739"/>
                    <a:pt x="2852" y="17784"/>
                  </a:cubicBezTo>
                  <a:cubicBezTo>
                    <a:pt x="2743" y="17854"/>
                    <a:pt x="2631" y="17922"/>
                    <a:pt x="2522" y="17992"/>
                  </a:cubicBezTo>
                  <a:cubicBezTo>
                    <a:pt x="2317" y="18119"/>
                    <a:pt x="2254" y="18392"/>
                    <a:pt x="2384" y="18595"/>
                  </a:cubicBezTo>
                  <a:cubicBezTo>
                    <a:pt x="2468" y="18728"/>
                    <a:pt x="2611" y="18800"/>
                    <a:pt x="2756" y="18800"/>
                  </a:cubicBezTo>
                  <a:cubicBezTo>
                    <a:pt x="2834" y="18800"/>
                    <a:pt x="2915" y="18780"/>
                    <a:pt x="2988" y="18733"/>
                  </a:cubicBezTo>
                  <a:cubicBezTo>
                    <a:pt x="3099" y="18665"/>
                    <a:pt x="3209" y="18598"/>
                    <a:pt x="3318" y="18527"/>
                  </a:cubicBezTo>
                  <a:cubicBezTo>
                    <a:pt x="3523" y="18400"/>
                    <a:pt x="3586" y="18130"/>
                    <a:pt x="3456" y="17924"/>
                  </a:cubicBezTo>
                  <a:cubicBezTo>
                    <a:pt x="3373" y="17791"/>
                    <a:pt x="3230" y="17718"/>
                    <a:pt x="3084" y="17718"/>
                  </a:cubicBezTo>
                  <a:close/>
                  <a:moveTo>
                    <a:pt x="832" y="19128"/>
                  </a:moveTo>
                  <a:cubicBezTo>
                    <a:pt x="754" y="19128"/>
                    <a:pt x="675" y="19149"/>
                    <a:pt x="603" y="19193"/>
                  </a:cubicBezTo>
                  <a:cubicBezTo>
                    <a:pt x="489" y="19261"/>
                    <a:pt x="380" y="19328"/>
                    <a:pt x="273" y="19393"/>
                  </a:cubicBezTo>
                  <a:cubicBezTo>
                    <a:pt x="65" y="19518"/>
                    <a:pt x="0" y="19788"/>
                    <a:pt x="125" y="19996"/>
                  </a:cubicBezTo>
                  <a:cubicBezTo>
                    <a:pt x="208" y="20132"/>
                    <a:pt x="354" y="20207"/>
                    <a:pt x="502" y="20207"/>
                  </a:cubicBezTo>
                  <a:cubicBezTo>
                    <a:pt x="580" y="20207"/>
                    <a:pt x="658" y="20186"/>
                    <a:pt x="728" y="20145"/>
                  </a:cubicBezTo>
                  <a:cubicBezTo>
                    <a:pt x="837" y="20077"/>
                    <a:pt x="949" y="20009"/>
                    <a:pt x="1064" y="19939"/>
                  </a:cubicBezTo>
                  <a:cubicBezTo>
                    <a:pt x="1269" y="19812"/>
                    <a:pt x="1334" y="19541"/>
                    <a:pt x="1207" y="19336"/>
                  </a:cubicBezTo>
                  <a:cubicBezTo>
                    <a:pt x="1124" y="19202"/>
                    <a:pt x="979" y="19128"/>
                    <a:pt x="832" y="19128"/>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265475" y="2663150"/>
              <a:ext cx="32650" cy="26475"/>
            </a:xfrm>
            <a:custGeom>
              <a:rect b="b" l="l" r="r" t="t"/>
              <a:pathLst>
                <a:path extrusionOk="0" h="1059" w="1306">
                  <a:moveTo>
                    <a:pt x="809" y="0"/>
                  </a:moveTo>
                  <a:cubicBezTo>
                    <a:pt x="716" y="0"/>
                    <a:pt x="621" y="30"/>
                    <a:pt x="541" y="91"/>
                  </a:cubicBezTo>
                  <a:cubicBezTo>
                    <a:pt x="518" y="110"/>
                    <a:pt x="492" y="130"/>
                    <a:pt x="466" y="149"/>
                  </a:cubicBezTo>
                  <a:cubicBezTo>
                    <a:pt x="455" y="154"/>
                    <a:pt x="448" y="156"/>
                    <a:pt x="437" y="162"/>
                  </a:cubicBezTo>
                  <a:cubicBezTo>
                    <a:pt x="403" y="177"/>
                    <a:pt x="359" y="198"/>
                    <a:pt x="299" y="229"/>
                  </a:cubicBezTo>
                  <a:cubicBezTo>
                    <a:pt x="84" y="341"/>
                    <a:pt x="1" y="606"/>
                    <a:pt x="112" y="822"/>
                  </a:cubicBezTo>
                  <a:cubicBezTo>
                    <a:pt x="190" y="973"/>
                    <a:pt x="344" y="1059"/>
                    <a:pt x="502" y="1059"/>
                  </a:cubicBezTo>
                  <a:cubicBezTo>
                    <a:pt x="570" y="1059"/>
                    <a:pt x="640" y="1043"/>
                    <a:pt x="705" y="1009"/>
                  </a:cubicBezTo>
                  <a:cubicBezTo>
                    <a:pt x="721" y="1001"/>
                    <a:pt x="734" y="994"/>
                    <a:pt x="744" y="988"/>
                  </a:cubicBezTo>
                  <a:cubicBezTo>
                    <a:pt x="819" y="973"/>
                    <a:pt x="887" y="939"/>
                    <a:pt x="944" y="890"/>
                  </a:cubicBezTo>
                  <a:cubicBezTo>
                    <a:pt x="988" y="853"/>
                    <a:pt x="1033" y="819"/>
                    <a:pt x="1077" y="786"/>
                  </a:cubicBezTo>
                  <a:cubicBezTo>
                    <a:pt x="1269" y="637"/>
                    <a:pt x="1306" y="362"/>
                    <a:pt x="1157" y="169"/>
                  </a:cubicBezTo>
                  <a:cubicBezTo>
                    <a:pt x="1071" y="59"/>
                    <a:pt x="941" y="0"/>
                    <a:pt x="809"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145025" y="2695275"/>
              <a:ext cx="92850" cy="53100"/>
            </a:xfrm>
            <a:custGeom>
              <a:rect b="b" l="l" r="r" t="t"/>
              <a:pathLst>
                <a:path extrusionOk="0" h="2124" w="3714">
                  <a:moveTo>
                    <a:pt x="3211" y="1"/>
                  </a:moveTo>
                  <a:cubicBezTo>
                    <a:pt x="3148" y="1"/>
                    <a:pt x="3083" y="15"/>
                    <a:pt x="3022" y="44"/>
                  </a:cubicBezTo>
                  <a:cubicBezTo>
                    <a:pt x="2895" y="106"/>
                    <a:pt x="2772" y="164"/>
                    <a:pt x="2661" y="216"/>
                  </a:cubicBezTo>
                  <a:cubicBezTo>
                    <a:pt x="2440" y="314"/>
                    <a:pt x="2343" y="574"/>
                    <a:pt x="2445" y="795"/>
                  </a:cubicBezTo>
                  <a:cubicBezTo>
                    <a:pt x="2518" y="957"/>
                    <a:pt x="2676" y="1053"/>
                    <a:pt x="2843" y="1053"/>
                  </a:cubicBezTo>
                  <a:cubicBezTo>
                    <a:pt x="2905" y="1053"/>
                    <a:pt x="2967" y="1040"/>
                    <a:pt x="3025" y="1014"/>
                  </a:cubicBezTo>
                  <a:cubicBezTo>
                    <a:pt x="3144" y="959"/>
                    <a:pt x="3272" y="899"/>
                    <a:pt x="3404" y="834"/>
                  </a:cubicBezTo>
                  <a:cubicBezTo>
                    <a:pt x="3623" y="728"/>
                    <a:pt x="3714" y="465"/>
                    <a:pt x="3607" y="249"/>
                  </a:cubicBezTo>
                  <a:cubicBezTo>
                    <a:pt x="3530" y="92"/>
                    <a:pt x="3374" y="1"/>
                    <a:pt x="3211" y="1"/>
                  </a:cubicBezTo>
                  <a:close/>
                  <a:moveTo>
                    <a:pt x="600" y="886"/>
                  </a:moveTo>
                  <a:cubicBezTo>
                    <a:pt x="495" y="886"/>
                    <a:pt x="389" y="924"/>
                    <a:pt x="305" y="1001"/>
                  </a:cubicBezTo>
                  <a:cubicBezTo>
                    <a:pt x="110" y="1178"/>
                    <a:pt x="1" y="1409"/>
                    <a:pt x="1" y="1653"/>
                  </a:cubicBezTo>
                  <a:cubicBezTo>
                    <a:pt x="1" y="1674"/>
                    <a:pt x="3" y="1698"/>
                    <a:pt x="3" y="1718"/>
                  </a:cubicBezTo>
                  <a:cubicBezTo>
                    <a:pt x="22" y="1947"/>
                    <a:pt x="214" y="2124"/>
                    <a:pt x="440" y="2124"/>
                  </a:cubicBezTo>
                  <a:lnTo>
                    <a:pt x="474" y="2124"/>
                  </a:lnTo>
                  <a:cubicBezTo>
                    <a:pt x="713" y="2106"/>
                    <a:pt x="893" y="1900"/>
                    <a:pt x="880" y="1664"/>
                  </a:cubicBezTo>
                  <a:cubicBezTo>
                    <a:pt x="882" y="1661"/>
                    <a:pt x="887" y="1656"/>
                    <a:pt x="895" y="1648"/>
                  </a:cubicBezTo>
                  <a:cubicBezTo>
                    <a:pt x="1075" y="1484"/>
                    <a:pt x="1088" y="1209"/>
                    <a:pt x="924" y="1029"/>
                  </a:cubicBezTo>
                  <a:cubicBezTo>
                    <a:pt x="837" y="934"/>
                    <a:pt x="719" y="886"/>
                    <a:pt x="600" y="886"/>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6"/>
            <p:cNvSpPr/>
            <p:nvPr/>
          </p:nvSpPr>
          <p:spPr>
            <a:xfrm>
              <a:off x="196175" y="2743000"/>
              <a:ext cx="27975" cy="26125"/>
            </a:xfrm>
            <a:custGeom>
              <a:rect b="b" l="l" r="r" t="t"/>
              <a:pathLst>
                <a:path extrusionOk="0" h="1045" w="1119">
                  <a:moveTo>
                    <a:pt x="655" y="0"/>
                  </a:moveTo>
                  <a:cubicBezTo>
                    <a:pt x="634" y="0"/>
                    <a:pt x="614" y="1"/>
                    <a:pt x="594" y="4"/>
                  </a:cubicBezTo>
                  <a:cubicBezTo>
                    <a:pt x="550" y="10"/>
                    <a:pt x="490" y="17"/>
                    <a:pt x="420" y="23"/>
                  </a:cubicBezTo>
                  <a:cubicBezTo>
                    <a:pt x="180" y="46"/>
                    <a:pt x="1" y="262"/>
                    <a:pt x="24" y="501"/>
                  </a:cubicBezTo>
                  <a:cubicBezTo>
                    <a:pt x="35" y="605"/>
                    <a:pt x="79" y="696"/>
                    <a:pt x="144" y="764"/>
                  </a:cubicBezTo>
                  <a:cubicBezTo>
                    <a:pt x="178" y="847"/>
                    <a:pt x="235" y="922"/>
                    <a:pt x="316" y="974"/>
                  </a:cubicBezTo>
                  <a:cubicBezTo>
                    <a:pt x="388" y="1021"/>
                    <a:pt x="472" y="1044"/>
                    <a:pt x="552" y="1044"/>
                  </a:cubicBezTo>
                  <a:cubicBezTo>
                    <a:pt x="698" y="1044"/>
                    <a:pt x="838" y="974"/>
                    <a:pt x="921" y="844"/>
                  </a:cubicBezTo>
                  <a:cubicBezTo>
                    <a:pt x="963" y="782"/>
                    <a:pt x="999" y="719"/>
                    <a:pt x="1036" y="657"/>
                  </a:cubicBezTo>
                  <a:cubicBezTo>
                    <a:pt x="1119" y="511"/>
                    <a:pt x="1114" y="329"/>
                    <a:pt x="1018" y="192"/>
                  </a:cubicBezTo>
                  <a:cubicBezTo>
                    <a:pt x="936" y="71"/>
                    <a:pt x="798" y="0"/>
                    <a:pt x="655"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6"/>
            <p:cNvSpPr/>
            <p:nvPr/>
          </p:nvSpPr>
          <p:spPr>
            <a:xfrm>
              <a:off x="118125" y="2781425"/>
              <a:ext cx="70675" cy="67650"/>
            </a:xfrm>
            <a:custGeom>
              <a:rect b="b" l="l" r="r" t="t"/>
              <a:pathLst>
                <a:path extrusionOk="0" h="2706" w="2827">
                  <a:moveTo>
                    <a:pt x="2329" y="0"/>
                  </a:moveTo>
                  <a:cubicBezTo>
                    <a:pt x="2235" y="0"/>
                    <a:pt x="2140" y="30"/>
                    <a:pt x="2060" y="92"/>
                  </a:cubicBezTo>
                  <a:lnTo>
                    <a:pt x="1995" y="144"/>
                  </a:lnTo>
                  <a:cubicBezTo>
                    <a:pt x="1919" y="204"/>
                    <a:pt x="1852" y="256"/>
                    <a:pt x="1792" y="303"/>
                  </a:cubicBezTo>
                  <a:cubicBezTo>
                    <a:pt x="1605" y="459"/>
                    <a:pt x="1576" y="735"/>
                    <a:pt x="1732" y="922"/>
                  </a:cubicBezTo>
                  <a:cubicBezTo>
                    <a:pt x="1818" y="1028"/>
                    <a:pt x="1943" y="1083"/>
                    <a:pt x="2070" y="1083"/>
                  </a:cubicBezTo>
                  <a:cubicBezTo>
                    <a:pt x="2169" y="1083"/>
                    <a:pt x="2268" y="1049"/>
                    <a:pt x="2348" y="982"/>
                  </a:cubicBezTo>
                  <a:cubicBezTo>
                    <a:pt x="2398" y="943"/>
                    <a:pt x="2460" y="893"/>
                    <a:pt x="2533" y="836"/>
                  </a:cubicBezTo>
                  <a:lnTo>
                    <a:pt x="2600" y="784"/>
                  </a:lnTo>
                  <a:cubicBezTo>
                    <a:pt x="2790" y="636"/>
                    <a:pt x="2827" y="360"/>
                    <a:pt x="2676" y="170"/>
                  </a:cubicBezTo>
                  <a:cubicBezTo>
                    <a:pt x="2590" y="58"/>
                    <a:pt x="2460" y="0"/>
                    <a:pt x="2329" y="0"/>
                  </a:cubicBezTo>
                  <a:close/>
                  <a:moveTo>
                    <a:pt x="706" y="1573"/>
                  </a:moveTo>
                  <a:cubicBezTo>
                    <a:pt x="584" y="1573"/>
                    <a:pt x="462" y="1624"/>
                    <a:pt x="375" y="1723"/>
                  </a:cubicBezTo>
                  <a:cubicBezTo>
                    <a:pt x="292" y="1819"/>
                    <a:pt x="214" y="1912"/>
                    <a:pt x="149" y="1998"/>
                  </a:cubicBezTo>
                  <a:cubicBezTo>
                    <a:pt x="0" y="2191"/>
                    <a:pt x="34" y="2466"/>
                    <a:pt x="227" y="2614"/>
                  </a:cubicBezTo>
                  <a:cubicBezTo>
                    <a:pt x="307" y="2674"/>
                    <a:pt x="401" y="2705"/>
                    <a:pt x="494" y="2705"/>
                  </a:cubicBezTo>
                  <a:cubicBezTo>
                    <a:pt x="624" y="2705"/>
                    <a:pt x="754" y="2645"/>
                    <a:pt x="843" y="2534"/>
                  </a:cubicBezTo>
                  <a:cubicBezTo>
                    <a:pt x="897" y="2463"/>
                    <a:pt x="962" y="2385"/>
                    <a:pt x="1035" y="2300"/>
                  </a:cubicBezTo>
                  <a:cubicBezTo>
                    <a:pt x="1196" y="2118"/>
                    <a:pt x="1178" y="1840"/>
                    <a:pt x="994" y="1681"/>
                  </a:cubicBezTo>
                  <a:cubicBezTo>
                    <a:pt x="911" y="1609"/>
                    <a:pt x="808" y="1573"/>
                    <a:pt x="706" y="1573"/>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6"/>
            <p:cNvSpPr/>
            <p:nvPr/>
          </p:nvSpPr>
          <p:spPr>
            <a:xfrm>
              <a:off x="130400" y="2864500"/>
              <a:ext cx="27775" cy="29350"/>
            </a:xfrm>
            <a:custGeom>
              <a:rect b="b" l="l" r="r" t="t"/>
              <a:pathLst>
                <a:path extrusionOk="0" h="1174" w="1111">
                  <a:moveTo>
                    <a:pt x="472" y="0"/>
                  </a:moveTo>
                  <a:cubicBezTo>
                    <a:pt x="346" y="0"/>
                    <a:pt x="221" y="54"/>
                    <a:pt x="133" y="157"/>
                  </a:cubicBezTo>
                  <a:cubicBezTo>
                    <a:pt x="11" y="303"/>
                    <a:pt x="1" y="508"/>
                    <a:pt x="92" y="664"/>
                  </a:cubicBezTo>
                  <a:cubicBezTo>
                    <a:pt x="61" y="851"/>
                    <a:pt x="157" y="1044"/>
                    <a:pt x="339" y="1129"/>
                  </a:cubicBezTo>
                  <a:cubicBezTo>
                    <a:pt x="399" y="1158"/>
                    <a:pt x="461" y="1174"/>
                    <a:pt x="526" y="1174"/>
                  </a:cubicBezTo>
                  <a:cubicBezTo>
                    <a:pt x="690" y="1174"/>
                    <a:pt x="848" y="1080"/>
                    <a:pt x="921" y="921"/>
                  </a:cubicBezTo>
                  <a:cubicBezTo>
                    <a:pt x="955" y="854"/>
                    <a:pt x="984" y="810"/>
                    <a:pt x="984" y="810"/>
                  </a:cubicBezTo>
                  <a:cubicBezTo>
                    <a:pt x="1111" y="622"/>
                    <a:pt x="1072" y="368"/>
                    <a:pt x="898" y="222"/>
                  </a:cubicBezTo>
                  <a:cubicBezTo>
                    <a:pt x="895" y="222"/>
                    <a:pt x="838" y="175"/>
                    <a:pt x="752" y="102"/>
                  </a:cubicBezTo>
                  <a:cubicBezTo>
                    <a:pt x="671" y="34"/>
                    <a:pt x="571" y="0"/>
                    <a:pt x="472"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166800" y="2439400"/>
              <a:ext cx="725800" cy="499700"/>
            </a:xfrm>
            <a:custGeom>
              <a:rect b="b" l="l" r="r" t="t"/>
              <a:pathLst>
                <a:path extrusionOk="0" h="19988" w="29032">
                  <a:moveTo>
                    <a:pt x="28530" y="1"/>
                  </a:moveTo>
                  <a:cubicBezTo>
                    <a:pt x="28379" y="1"/>
                    <a:pt x="28232" y="78"/>
                    <a:pt x="28151" y="217"/>
                  </a:cubicBezTo>
                  <a:cubicBezTo>
                    <a:pt x="28086" y="329"/>
                    <a:pt x="28021" y="441"/>
                    <a:pt x="27950" y="558"/>
                  </a:cubicBezTo>
                  <a:cubicBezTo>
                    <a:pt x="27828" y="766"/>
                    <a:pt x="27896" y="1033"/>
                    <a:pt x="28104" y="1158"/>
                  </a:cubicBezTo>
                  <a:cubicBezTo>
                    <a:pt x="28174" y="1200"/>
                    <a:pt x="28252" y="1221"/>
                    <a:pt x="28327" y="1221"/>
                  </a:cubicBezTo>
                  <a:cubicBezTo>
                    <a:pt x="28478" y="1221"/>
                    <a:pt x="28624" y="1143"/>
                    <a:pt x="28704" y="1005"/>
                  </a:cubicBezTo>
                  <a:cubicBezTo>
                    <a:pt x="28775" y="888"/>
                    <a:pt x="28842" y="773"/>
                    <a:pt x="28907" y="662"/>
                  </a:cubicBezTo>
                  <a:cubicBezTo>
                    <a:pt x="29032" y="451"/>
                    <a:pt x="28959" y="183"/>
                    <a:pt x="28751" y="61"/>
                  </a:cubicBezTo>
                  <a:cubicBezTo>
                    <a:pt x="28682" y="20"/>
                    <a:pt x="28606" y="1"/>
                    <a:pt x="28530" y="1"/>
                  </a:cubicBezTo>
                  <a:close/>
                  <a:moveTo>
                    <a:pt x="27075" y="2288"/>
                  </a:moveTo>
                  <a:cubicBezTo>
                    <a:pt x="26944" y="2288"/>
                    <a:pt x="26815" y="2346"/>
                    <a:pt x="26728" y="2458"/>
                  </a:cubicBezTo>
                  <a:cubicBezTo>
                    <a:pt x="26650" y="2557"/>
                    <a:pt x="26572" y="2656"/>
                    <a:pt x="26492" y="2747"/>
                  </a:cubicBezTo>
                  <a:cubicBezTo>
                    <a:pt x="26333" y="2931"/>
                    <a:pt x="26354" y="3210"/>
                    <a:pt x="26539" y="3366"/>
                  </a:cubicBezTo>
                  <a:cubicBezTo>
                    <a:pt x="26622" y="3438"/>
                    <a:pt x="26723" y="3472"/>
                    <a:pt x="26825" y="3472"/>
                  </a:cubicBezTo>
                  <a:cubicBezTo>
                    <a:pt x="26947" y="3472"/>
                    <a:pt x="27069" y="3420"/>
                    <a:pt x="27157" y="3319"/>
                  </a:cubicBezTo>
                  <a:cubicBezTo>
                    <a:pt x="27246" y="3215"/>
                    <a:pt x="27334" y="3108"/>
                    <a:pt x="27420" y="2996"/>
                  </a:cubicBezTo>
                  <a:cubicBezTo>
                    <a:pt x="27571" y="2804"/>
                    <a:pt x="27537" y="2528"/>
                    <a:pt x="27345" y="2380"/>
                  </a:cubicBezTo>
                  <a:cubicBezTo>
                    <a:pt x="27264" y="2318"/>
                    <a:pt x="27169" y="2288"/>
                    <a:pt x="27075" y="2288"/>
                  </a:cubicBezTo>
                  <a:close/>
                  <a:moveTo>
                    <a:pt x="25069" y="4092"/>
                  </a:moveTo>
                  <a:cubicBezTo>
                    <a:pt x="24989" y="4092"/>
                    <a:pt x="24907" y="4115"/>
                    <a:pt x="24833" y="4161"/>
                  </a:cubicBezTo>
                  <a:cubicBezTo>
                    <a:pt x="24732" y="4226"/>
                    <a:pt x="24625" y="4291"/>
                    <a:pt x="24508" y="4361"/>
                  </a:cubicBezTo>
                  <a:cubicBezTo>
                    <a:pt x="24300" y="4486"/>
                    <a:pt x="24232" y="4757"/>
                    <a:pt x="24355" y="4965"/>
                  </a:cubicBezTo>
                  <a:cubicBezTo>
                    <a:pt x="24438" y="5100"/>
                    <a:pt x="24583" y="5178"/>
                    <a:pt x="24732" y="5178"/>
                  </a:cubicBezTo>
                  <a:cubicBezTo>
                    <a:pt x="24810" y="5178"/>
                    <a:pt x="24888" y="5157"/>
                    <a:pt x="24958" y="5115"/>
                  </a:cubicBezTo>
                  <a:cubicBezTo>
                    <a:pt x="25083" y="5040"/>
                    <a:pt x="25194" y="4970"/>
                    <a:pt x="25306" y="4900"/>
                  </a:cubicBezTo>
                  <a:cubicBezTo>
                    <a:pt x="25509" y="4770"/>
                    <a:pt x="25569" y="4499"/>
                    <a:pt x="25439" y="4294"/>
                  </a:cubicBezTo>
                  <a:cubicBezTo>
                    <a:pt x="25355" y="4164"/>
                    <a:pt x="25214" y="4092"/>
                    <a:pt x="25069" y="4092"/>
                  </a:cubicBezTo>
                  <a:close/>
                  <a:moveTo>
                    <a:pt x="22702" y="5419"/>
                  </a:moveTo>
                  <a:cubicBezTo>
                    <a:pt x="22634" y="5419"/>
                    <a:pt x="22565" y="5435"/>
                    <a:pt x="22501" y="5469"/>
                  </a:cubicBezTo>
                  <a:cubicBezTo>
                    <a:pt x="22389" y="5526"/>
                    <a:pt x="22272" y="5589"/>
                    <a:pt x="22150" y="5651"/>
                  </a:cubicBezTo>
                  <a:cubicBezTo>
                    <a:pt x="21934" y="5760"/>
                    <a:pt x="21851" y="6025"/>
                    <a:pt x="21960" y="6241"/>
                  </a:cubicBezTo>
                  <a:cubicBezTo>
                    <a:pt x="22038" y="6392"/>
                    <a:pt x="22191" y="6480"/>
                    <a:pt x="22350" y="6480"/>
                  </a:cubicBezTo>
                  <a:cubicBezTo>
                    <a:pt x="22418" y="6480"/>
                    <a:pt x="22488" y="6465"/>
                    <a:pt x="22550" y="6431"/>
                  </a:cubicBezTo>
                  <a:cubicBezTo>
                    <a:pt x="22675" y="6369"/>
                    <a:pt x="22792" y="6306"/>
                    <a:pt x="22906" y="6246"/>
                  </a:cubicBezTo>
                  <a:cubicBezTo>
                    <a:pt x="23122" y="6135"/>
                    <a:pt x="23205" y="5869"/>
                    <a:pt x="23094" y="5656"/>
                  </a:cubicBezTo>
                  <a:cubicBezTo>
                    <a:pt x="23014" y="5505"/>
                    <a:pt x="22860" y="5419"/>
                    <a:pt x="22702" y="5419"/>
                  </a:cubicBezTo>
                  <a:close/>
                  <a:moveTo>
                    <a:pt x="20270" y="6628"/>
                  </a:moveTo>
                  <a:cubicBezTo>
                    <a:pt x="20207" y="6628"/>
                    <a:pt x="20143" y="6641"/>
                    <a:pt x="20083" y="6670"/>
                  </a:cubicBezTo>
                  <a:cubicBezTo>
                    <a:pt x="19966" y="6725"/>
                    <a:pt x="19846" y="6782"/>
                    <a:pt x="19727" y="6837"/>
                  </a:cubicBezTo>
                  <a:cubicBezTo>
                    <a:pt x="19506" y="6938"/>
                    <a:pt x="19412" y="7201"/>
                    <a:pt x="19514" y="7419"/>
                  </a:cubicBezTo>
                  <a:cubicBezTo>
                    <a:pt x="19589" y="7580"/>
                    <a:pt x="19745" y="7674"/>
                    <a:pt x="19911" y="7674"/>
                  </a:cubicBezTo>
                  <a:cubicBezTo>
                    <a:pt x="19974" y="7674"/>
                    <a:pt x="20036" y="7661"/>
                    <a:pt x="20096" y="7632"/>
                  </a:cubicBezTo>
                  <a:cubicBezTo>
                    <a:pt x="20218" y="7575"/>
                    <a:pt x="20338" y="7520"/>
                    <a:pt x="20460" y="7463"/>
                  </a:cubicBezTo>
                  <a:cubicBezTo>
                    <a:pt x="20678" y="7359"/>
                    <a:pt x="20772" y="7097"/>
                    <a:pt x="20668" y="6878"/>
                  </a:cubicBezTo>
                  <a:cubicBezTo>
                    <a:pt x="20593" y="6720"/>
                    <a:pt x="20435" y="6628"/>
                    <a:pt x="20270" y="6628"/>
                  </a:cubicBezTo>
                  <a:close/>
                  <a:moveTo>
                    <a:pt x="17789" y="7730"/>
                  </a:moveTo>
                  <a:cubicBezTo>
                    <a:pt x="17734" y="7730"/>
                    <a:pt x="17678" y="7740"/>
                    <a:pt x="17623" y="7762"/>
                  </a:cubicBezTo>
                  <a:cubicBezTo>
                    <a:pt x="17499" y="7812"/>
                    <a:pt x="17376" y="7861"/>
                    <a:pt x="17259" y="7908"/>
                  </a:cubicBezTo>
                  <a:cubicBezTo>
                    <a:pt x="17033" y="7996"/>
                    <a:pt x="16924" y="8251"/>
                    <a:pt x="17012" y="8477"/>
                  </a:cubicBezTo>
                  <a:cubicBezTo>
                    <a:pt x="17080" y="8651"/>
                    <a:pt x="17246" y="8755"/>
                    <a:pt x="17421" y="8755"/>
                  </a:cubicBezTo>
                  <a:cubicBezTo>
                    <a:pt x="17475" y="8755"/>
                    <a:pt x="17527" y="8745"/>
                    <a:pt x="17582" y="8724"/>
                  </a:cubicBezTo>
                  <a:cubicBezTo>
                    <a:pt x="17701" y="8677"/>
                    <a:pt x="17829" y="8628"/>
                    <a:pt x="17956" y="8576"/>
                  </a:cubicBezTo>
                  <a:cubicBezTo>
                    <a:pt x="18180" y="8482"/>
                    <a:pt x="18286" y="8228"/>
                    <a:pt x="18195" y="8001"/>
                  </a:cubicBezTo>
                  <a:cubicBezTo>
                    <a:pt x="18126" y="7832"/>
                    <a:pt x="17962" y="7730"/>
                    <a:pt x="17789" y="7730"/>
                  </a:cubicBezTo>
                  <a:close/>
                  <a:moveTo>
                    <a:pt x="15212" y="8583"/>
                  </a:moveTo>
                  <a:cubicBezTo>
                    <a:pt x="15173" y="8583"/>
                    <a:pt x="15133" y="8588"/>
                    <a:pt x="15094" y="8599"/>
                  </a:cubicBezTo>
                  <a:cubicBezTo>
                    <a:pt x="14969" y="8636"/>
                    <a:pt x="14839" y="8672"/>
                    <a:pt x="14704" y="8714"/>
                  </a:cubicBezTo>
                  <a:cubicBezTo>
                    <a:pt x="14472" y="8784"/>
                    <a:pt x="14340" y="9031"/>
                    <a:pt x="14412" y="9262"/>
                  </a:cubicBezTo>
                  <a:cubicBezTo>
                    <a:pt x="14470" y="9452"/>
                    <a:pt x="14644" y="9572"/>
                    <a:pt x="14831" y="9572"/>
                  </a:cubicBezTo>
                  <a:cubicBezTo>
                    <a:pt x="14873" y="9572"/>
                    <a:pt x="14917" y="9567"/>
                    <a:pt x="14958" y="9554"/>
                  </a:cubicBezTo>
                  <a:cubicBezTo>
                    <a:pt x="15088" y="9515"/>
                    <a:pt x="15216" y="9478"/>
                    <a:pt x="15333" y="9444"/>
                  </a:cubicBezTo>
                  <a:cubicBezTo>
                    <a:pt x="15567" y="9377"/>
                    <a:pt x="15702" y="9135"/>
                    <a:pt x="15634" y="8901"/>
                  </a:cubicBezTo>
                  <a:cubicBezTo>
                    <a:pt x="15580" y="8709"/>
                    <a:pt x="15403" y="8583"/>
                    <a:pt x="15212" y="8583"/>
                  </a:cubicBezTo>
                  <a:close/>
                  <a:moveTo>
                    <a:pt x="12638" y="9452"/>
                  </a:moveTo>
                  <a:cubicBezTo>
                    <a:pt x="12587" y="9452"/>
                    <a:pt x="12534" y="9461"/>
                    <a:pt x="12483" y="9481"/>
                  </a:cubicBezTo>
                  <a:cubicBezTo>
                    <a:pt x="12356" y="9528"/>
                    <a:pt x="12231" y="9577"/>
                    <a:pt x="12109" y="9624"/>
                  </a:cubicBezTo>
                  <a:cubicBezTo>
                    <a:pt x="11883" y="9712"/>
                    <a:pt x="11771" y="9967"/>
                    <a:pt x="11859" y="10193"/>
                  </a:cubicBezTo>
                  <a:cubicBezTo>
                    <a:pt x="11927" y="10365"/>
                    <a:pt x="12093" y="10471"/>
                    <a:pt x="12267" y="10471"/>
                  </a:cubicBezTo>
                  <a:cubicBezTo>
                    <a:pt x="12322" y="10471"/>
                    <a:pt x="12374" y="10461"/>
                    <a:pt x="12429" y="10443"/>
                  </a:cubicBezTo>
                  <a:cubicBezTo>
                    <a:pt x="12548" y="10393"/>
                    <a:pt x="12670" y="10347"/>
                    <a:pt x="12795" y="10300"/>
                  </a:cubicBezTo>
                  <a:cubicBezTo>
                    <a:pt x="13021" y="10214"/>
                    <a:pt x="13136" y="9962"/>
                    <a:pt x="13050" y="9736"/>
                  </a:cubicBezTo>
                  <a:cubicBezTo>
                    <a:pt x="12984" y="9560"/>
                    <a:pt x="12816" y="9452"/>
                    <a:pt x="12638" y="9452"/>
                  </a:cubicBezTo>
                  <a:close/>
                  <a:moveTo>
                    <a:pt x="10149" y="10537"/>
                  </a:moveTo>
                  <a:cubicBezTo>
                    <a:pt x="10077" y="10537"/>
                    <a:pt x="10003" y="10555"/>
                    <a:pt x="9935" y="10594"/>
                  </a:cubicBezTo>
                  <a:cubicBezTo>
                    <a:pt x="9758" y="10692"/>
                    <a:pt x="9628" y="10778"/>
                    <a:pt x="9532" y="10856"/>
                  </a:cubicBezTo>
                  <a:cubicBezTo>
                    <a:pt x="9348" y="11012"/>
                    <a:pt x="9324" y="11290"/>
                    <a:pt x="9480" y="11475"/>
                  </a:cubicBezTo>
                  <a:cubicBezTo>
                    <a:pt x="9566" y="11579"/>
                    <a:pt x="9691" y="11631"/>
                    <a:pt x="9816" y="11631"/>
                  </a:cubicBezTo>
                  <a:cubicBezTo>
                    <a:pt x="9914" y="11631"/>
                    <a:pt x="10016" y="11597"/>
                    <a:pt x="10096" y="11527"/>
                  </a:cubicBezTo>
                  <a:cubicBezTo>
                    <a:pt x="10125" y="11504"/>
                    <a:pt x="10198" y="11452"/>
                    <a:pt x="10364" y="11358"/>
                  </a:cubicBezTo>
                  <a:cubicBezTo>
                    <a:pt x="10575" y="11241"/>
                    <a:pt x="10650" y="10973"/>
                    <a:pt x="10531" y="10763"/>
                  </a:cubicBezTo>
                  <a:cubicBezTo>
                    <a:pt x="10451" y="10618"/>
                    <a:pt x="10303" y="10537"/>
                    <a:pt x="10149" y="10537"/>
                  </a:cubicBezTo>
                  <a:close/>
                  <a:moveTo>
                    <a:pt x="8348" y="12520"/>
                  </a:moveTo>
                  <a:cubicBezTo>
                    <a:pt x="8247" y="12520"/>
                    <a:pt x="8145" y="12555"/>
                    <a:pt x="8063" y="12627"/>
                  </a:cubicBezTo>
                  <a:cubicBezTo>
                    <a:pt x="7967" y="12710"/>
                    <a:pt x="7871" y="12788"/>
                    <a:pt x="7775" y="12861"/>
                  </a:cubicBezTo>
                  <a:cubicBezTo>
                    <a:pt x="7582" y="13009"/>
                    <a:pt x="7546" y="13285"/>
                    <a:pt x="7691" y="13477"/>
                  </a:cubicBezTo>
                  <a:cubicBezTo>
                    <a:pt x="7777" y="13589"/>
                    <a:pt x="7910" y="13649"/>
                    <a:pt x="8042" y="13649"/>
                  </a:cubicBezTo>
                  <a:cubicBezTo>
                    <a:pt x="8133" y="13649"/>
                    <a:pt x="8227" y="13620"/>
                    <a:pt x="8305" y="13560"/>
                  </a:cubicBezTo>
                  <a:cubicBezTo>
                    <a:pt x="8417" y="13477"/>
                    <a:pt x="8526" y="13386"/>
                    <a:pt x="8635" y="13292"/>
                  </a:cubicBezTo>
                  <a:cubicBezTo>
                    <a:pt x="8820" y="13134"/>
                    <a:pt x="8838" y="12856"/>
                    <a:pt x="8682" y="12674"/>
                  </a:cubicBezTo>
                  <a:cubicBezTo>
                    <a:pt x="8595" y="12572"/>
                    <a:pt x="8472" y="12520"/>
                    <a:pt x="8348" y="12520"/>
                  </a:cubicBezTo>
                  <a:close/>
                  <a:moveTo>
                    <a:pt x="6654" y="14600"/>
                  </a:moveTo>
                  <a:cubicBezTo>
                    <a:pt x="6491" y="14600"/>
                    <a:pt x="6336" y="14693"/>
                    <a:pt x="6259" y="14850"/>
                  </a:cubicBezTo>
                  <a:cubicBezTo>
                    <a:pt x="6202" y="14969"/>
                    <a:pt x="6142" y="15097"/>
                    <a:pt x="6087" y="15227"/>
                  </a:cubicBezTo>
                  <a:cubicBezTo>
                    <a:pt x="5991" y="15450"/>
                    <a:pt x="6095" y="15708"/>
                    <a:pt x="6316" y="15804"/>
                  </a:cubicBezTo>
                  <a:cubicBezTo>
                    <a:pt x="6373" y="15827"/>
                    <a:pt x="6433" y="15840"/>
                    <a:pt x="6490" y="15840"/>
                  </a:cubicBezTo>
                  <a:cubicBezTo>
                    <a:pt x="6659" y="15840"/>
                    <a:pt x="6823" y="15739"/>
                    <a:pt x="6893" y="15573"/>
                  </a:cubicBezTo>
                  <a:cubicBezTo>
                    <a:pt x="6945" y="15456"/>
                    <a:pt x="6997" y="15339"/>
                    <a:pt x="7049" y="15229"/>
                  </a:cubicBezTo>
                  <a:cubicBezTo>
                    <a:pt x="7156" y="15011"/>
                    <a:pt x="7062" y="14748"/>
                    <a:pt x="6844" y="14644"/>
                  </a:cubicBezTo>
                  <a:cubicBezTo>
                    <a:pt x="6782" y="14614"/>
                    <a:pt x="6718" y="14600"/>
                    <a:pt x="6654" y="14600"/>
                  </a:cubicBezTo>
                  <a:close/>
                  <a:moveTo>
                    <a:pt x="5769" y="17163"/>
                  </a:moveTo>
                  <a:cubicBezTo>
                    <a:pt x="5574" y="17163"/>
                    <a:pt x="5396" y="17292"/>
                    <a:pt x="5344" y="17489"/>
                  </a:cubicBezTo>
                  <a:lnTo>
                    <a:pt x="5312" y="17608"/>
                  </a:lnTo>
                  <a:cubicBezTo>
                    <a:pt x="5286" y="17704"/>
                    <a:pt x="5263" y="17793"/>
                    <a:pt x="5242" y="17871"/>
                  </a:cubicBezTo>
                  <a:cubicBezTo>
                    <a:pt x="5180" y="18105"/>
                    <a:pt x="5318" y="18347"/>
                    <a:pt x="5552" y="18409"/>
                  </a:cubicBezTo>
                  <a:cubicBezTo>
                    <a:pt x="5588" y="18419"/>
                    <a:pt x="5627" y="18425"/>
                    <a:pt x="5666" y="18425"/>
                  </a:cubicBezTo>
                  <a:cubicBezTo>
                    <a:pt x="5858" y="18425"/>
                    <a:pt x="6035" y="18297"/>
                    <a:pt x="6090" y="18102"/>
                  </a:cubicBezTo>
                  <a:cubicBezTo>
                    <a:pt x="6111" y="18022"/>
                    <a:pt x="6134" y="17931"/>
                    <a:pt x="6160" y="17832"/>
                  </a:cubicBezTo>
                  <a:lnTo>
                    <a:pt x="6191" y="17715"/>
                  </a:lnTo>
                  <a:cubicBezTo>
                    <a:pt x="6254" y="17481"/>
                    <a:pt x="6113" y="17239"/>
                    <a:pt x="5879" y="17177"/>
                  </a:cubicBezTo>
                  <a:cubicBezTo>
                    <a:pt x="5842" y="17167"/>
                    <a:pt x="5805" y="17163"/>
                    <a:pt x="5769" y="17163"/>
                  </a:cubicBezTo>
                  <a:close/>
                  <a:moveTo>
                    <a:pt x="638" y="18167"/>
                  </a:moveTo>
                  <a:cubicBezTo>
                    <a:pt x="573" y="18167"/>
                    <a:pt x="500" y="18172"/>
                    <a:pt x="414" y="18183"/>
                  </a:cubicBezTo>
                  <a:cubicBezTo>
                    <a:pt x="172" y="18209"/>
                    <a:pt x="1" y="18427"/>
                    <a:pt x="27" y="18669"/>
                  </a:cubicBezTo>
                  <a:cubicBezTo>
                    <a:pt x="53" y="18891"/>
                    <a:pt x="241" y="19057"/>
                    <a:pt x="461" y="19057"/>
                  </a:cubicBezTo>
                  <a:cubicBezTo>
                    <a:pt x="478" y="19057"/>
                    <a:pt x="495" y="19056"/>
                    <a:pt x="513" y="19054"/>
                  </a:cubicBezTo>
                  <a:cubicBezTo>
                    <a:pt x="544" y="19051"/>
                    <a:pt x="573" y="19049"/>
                    <a:pt x="596" y="19046"/>
                  </a:cubicBezTo>
                  <a:cubicBezTo>
                    <a:pt x="666" y="19093"/>
                    <a:pt x="750" y="19119"/>
                    <a:pt x="835" y="19119"/>
                  </a:cubicBezTo>
                  <a:cubicBezTo>
                    <a:pt x="885" y="19119"/>
                    <a:pt x="937" y="19111"/>
                    <a:pt x="986" y="19090"/>
                  </a:cubicBezTo>
                  <a:cubicBezTo>
                    <a:pt x="1215" y="19007"/>
                    <a:pt x="1329" y="18755"/>
                    <a:pt x="1246" y="18529"/>
                  </a:cubicBezTo>
                  <a:cubicBezTo>
                    <a:pt x="1197" y="18393"/>
                    <a:pt x="1051" y="18167"/>
                    <a:pt x="638" y="18167"/>
                  </a:cubicBezTo>
                  <a:close/>
                  <a:moveTo>
                    <a:pt x="3980" y="18143"/>
                  </a:moveTo>
                  <a:cubicBezTo>
                    <a:pt x="3843" y="18143"/>
                    <a:pt x="3708" y="18208"/>
                    <a:pt x="3623" y="18328"/>
                  </a:cubicBezTo>
                  <a:cubicBezTo>
                    <a:pt x="3482" y="18529"/>
                    <a:pt x="3529" y="18802"/>
                    <a:pt x="3727" y="18942"/>
                  </a:cubicBezTo>
                  <a:cubicBezTo>
                    <a:pt x="3820" y="19007"/>
                    <a:pt x="3885" y="19072"/>
                    <a:pt x="3916" y="19114"/>
                  </a:cubicBezTo>
                  <a:cubicBezTo>
                    <a:pt x="4002" y="19231"/>
                    <a:pt x="4135" y="19293"/>
                    <a:pt x="4270" y="19293"/>
                  </a:cubicBezTo>
                  <a:cubicBezTo>
                    <a:pt x="4361" y="19293"/>
                    <a:pt x="4452" y="19264"/>
                    <a:pt x="4530" y="19207"/>
                  </a:cubicBezTo>
                  <a:cubicBezTo>
                    <a:pt x="4725" y="19064"/>
                    <a:pt x="4766" y="18789"/>
                    <a:pt x="4623" y="18594"/>
                  </a:cubicBezTo>
                  <a:cubicBezTo>
                    <a:pt x="4527" y="18466"/>
                    <a:pt x="4389" y="18334"/>
                    <a:pt x="4233" y="18224"/>
                  </a:cubicBezTo>
                  <a:cubicBezTo>
                    <a:pt x="4156" y="18170"/>
                    <a:pt x="4068" y="18143"/>
                    <a:pt x="3980" y="18143"/>
                  </a:cubicBezTo>
                  <a:close/>
                  <a:moveTo>
                    <a:pt x="2112" y="18849"/>
                  </a:moveTo>
                  <a:cubicBezTo>
                    <a:pt x="2000" y="18849"/>
                    <a:pt x="1888" y="18892"/>
                    <a:pt x="1803" y="18976"/>
                  </a:cubicBezTo>
                  <a:cubicBezTo>
                    <a:pt x="1717" y="19062"/>
                    <a:pt x="1634" y="19134"/>
                    <a:pt x="1550" y="19197"/>
                  </a:cubicBezTo>
                  <a:cubicBezTo>
                    <a:pt x="1355" y="19340"/>
                    <a:pt x="1316" y="19615"/>
                    <a:pt x="1459" y="19810"/>
                  </a:cubicBezTo>
                  <a:cubicBezTo>
                    <a:pt x="1545" y="19925"/>
                    <a:pt x="1678" y="19987"/>
                    <a:pt x="1813" y="19987"/>
                  </a:cubicBezTo>
                  <a:cubicBezTo>
                    <a:pt x="1904" y="19987"/>
                    <a:pt x="1995" y="19959"/>
                    <a:pt x="2073" y="19901"/>
                  </a:cubicBezTo>
                  <a:cubicBezTo>
                    <a:pt x="2187" y="19816"/>
                    <a:pt x="2304" y="19714"/>
                    <a:pt x="2421" y="19600"/>
                  </a:cubicBezTo>
                  <a:cubicBezTo>
                    <a:pt x="2593" y="19428"/>
                    <a:pt x="2593" y="19150"/>
                    <a:pt x="2424" y="18978"/>
                  </a:cubicBezTo>
                  <a:cubicBezTo>
                    <a:pt x="2338" y="18892"/>
                    <a:pt x="2225" y="18849"/>
                    <a:pt x="2112" y="18849"/>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p:nvPr/>
          </p:nvSpPr>
          <p:spPr>
            <a:xfrm>
              <a:off x="895700" y="2385025"/>
              <a:ext cx="27525" cy="26725"/>
            </a:xfrm>
            <a:custGeom>
              <a:rect b="b" l="l" r="r" t="t"/>
              <a:pathLst>
                <a:path extrusionOk="0" h="1069" w="1101">
                  <a:moveTo>
                    <a:pt x="588" y="0"/>
                  </a:moveTo>
                  <a:cubicBezTo>
                    <a:pt x="429" y="0"/>
                    <a:pt x="279" y="90"/>
                    <a:pt x="204" y="234"/>
                  </a:cubicBezTo>
                  <a:cubicBezTo>
                    <a:pt x="204" y="237"/>
                    <a:pt x="172" y="294"/>
                    <a:pt x="115" y="403"/>
                  </a:cubicBezTo>
                  <a:cubicBezTo>
                    <a:pt x="1" y="616"/>
                    <a:pt x="81" y="884"/>
                    <a:pt x="295" y="998"/>
                  </a:cubicBezTo>
                  <a:cubicBezTo>
                    <a:pt x="360" y="1032"/>
                    <a:pt x="427" y="1048"/>
                    <a:pt x="497" y="1050"/>
                  </a:cubicBezTo>
                  <a:cubicBezTo>
                    <a:pt x="539" y="1063"/>
                    <a:pt x="581" y="1069"/>
                    <a:pt x="627" y="1069"/>
                  </a:cubicBezTo>
                  <a:cubicBezTo>
                    <a:pt x="651" y="1069"/>
                    <a:pt x="674" y="1066"/>
                    <a:pt x="700" y="1063"/>
                  </a:cubicBezTo>
                  <a:cubicBezTo>
                    <a:pt x="939" y="1022"/>
                    <a:pt x="1101" y="796"/>
                    <a:pt x="1059" y="559"/>
                  </a:cubicBezTo>
                  <a:cubicBezTo>
                    <a:pt x="1038" y="429"/>
                    <a:pt x="1023" y="356"/>
                    <a:pt x="1023" y="351"/>
                  </a:cubicBezTo>
                  <a:cubicBezTo>
                    <a:pt x="986" y="169"/>
                    <a:pt x="838" y="31"/>
                    <a:pt x="653" y="5"/>
                  </a:cubicBezTo>
                  <a:cubicBezTo>
                    <a:pt x="632" y="2"/>
                    <a:pt x="610" y="0"/>
                    <a:pt x="588"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6"/>
            <p:cNvSpPr/>
            <p:nvPr/>
          </p:nvSpPr>
          <p:spPr>
            <a:xfrm>
              <a:off x="705525" y="2448450"/>
              <a:ext cx="221350" cy="606350"/>
            </a:xfrm>
            <a:custGeom>
              <a:rect b="b" l="l" r="r" t="t"/>
              <a:pathLst>
                <a:path extrusionOk="0" h="24254" w="8854">
                  <a:moveTo>
                    <a:pt x="8414" y="1"/>
                  </a:moveTo>
                  <a:cubicBezTo>
                    <a:pt x="8174" y="1"/>
                    <a:pt x="7977" y="189"/>
                    <a:pt x="7972" y="430"/>
                  </a:cubicBezTo>
                  <a:cubicBezTo>
                    <a:pt x="7967" y="562"/>
                    <a:pt x="7961" y="690"/>
                    <a:pt x="7954" y="814"/>
                  </a:cubicBezTo>
                  <a:cubicBezTo>
                    <a:pt x="7935" y="1056"/>
                    <a:pt x="8120" y="1264"/>
                    <a:pt x="8362" y="1282"/>
                  </a:cubicBezTo>
                  <a:lnTo>
                    <a:pt x="8390" y="1282"/>
                  </a:lnTo>
                  <a:cubicBezTo>
                    <a:pt x="8619" y="1282"/>
                    <a:pt x="8812" y="1106"/>
                    <a:pt x="8830" y="874"/>
                  </a:cubicBezTo>
                  <a:cubicBezTo>
                    <a:pt x="8838" y="736"/>
                    <a:pt x="8845" y="596"/>
                    <a:pt x="8848" y="450"/>
                  </a:cubicBezTo>
                  <a:cubicBezTo>
                    <a:pt x="8853" y="209"/>
                    <a:pt x="8661" y="8"/>
                    <a:pt x="8419" y="1"/>
                  </a:cubicBezTo>
                  <a:cubicBezTo>
                    <a:pt x="8417" y="1"/>
                    <a:pt x="8416" y="1"/>
                    <a:pt x="8414" y="1"/>
                  </a:cubicBezTo>
                  <a:close/>
                  <a:moveTo>
                    <a:pt x="7851" y="2692"/>
                  </a:moveTo>
                  <a:cubicBezTo>
                    <a:pt x="7665" y="2692"/>
                    <a:pt x="7492" y="2809"/>
                    <a:pt x="7434" y="2996"/>
                  </a:cubicBezTo>
                  <a:cubicBezTo>
                    <a:pt x="7392" y="3123"/>
                    <a:pt x="7350" y="3253"/>
                    <a:pt x="7309" y="3386"/>
                  </a:cubicBezTo>
                  <a:cubicBezTo>
                    <a:pt x="7236" y="3617"/>
                    <a:pt x="7366" y="3862"/>
                    <a:pt x="7597" y="3934"/>
                  </a:cubicBezTo>
                  <a:cubicBezTo>
                    <a:pt x="7642" y="3947"/>
                    <a:pt x="7683" y="3955"/>
                    <a:pt x="7727" y="3955"/>
                  </a:cubicBezTo>
                  <a:cubicBezTo>
                    <a:pt x="7915" y="3955"/>
                    <a:pt x="8089" y="3836"/>
                    <a:pt x="8146" y="3646"/>
                  </a:cubicBezTo>
                  <a:cubicBezTo>
                    <a:pt x="8188" y="3516"/>
                    <a:pt x="8229" y="3388"/>
                    <a:pt x="8268" y="3264"/>
                  </a:cubicBezTo>
                  <a:cubicBezTo>
                    <a:pt x="8341" y="3035"/>
                    <a:pt x="8216" y="2788"/>
                    <a:pt x="7985" y="2712"/>
                  </a:cubicBezTo>
                  <a:cubicBezTo>
                    <a:pt x="7940" y="2698"/>
                    <a:pt x="7895" y="2692"/>
                    <a:pt x="7851" y="2692"/>
                  </a:cubicBezTo>
                  <a:close/>
                  <a:moveTo>
                    <a:pt x="7098" y="5350"/>
                  </a:moveTo>
                  <a:cubicBezTo>
                    <a:pt x="6898" y="5350"/>
                    <a:pt x="6719" y="5489"/>
                    <a:pt x="6672" y="5692"/>
                  </a:cubicBezTo>
                  <a:cubicBezTo>
                    <a:pt x="6641" y="5827"/>
                    <a:pt x="6609" y="5965"/>
                    <a:pt x="6583" y="6095"/>
                  </a:cubicBezTo>
                  <a:cubicBezTo>
                    <a:pt x="6534" y="6332"/>
                    <a:pt x="6687" y="6563"/>
                    <a:pt x="6924" y="6612"/>
                  </a:cubicBezTo>
                  <a:cubicBezTo>
                    <a:pt x="6955" y="6620"/>
                    <a:pt x="6984" y="6623"/>
                    <a:pt x="7015" y="6623"/>
                  </a:cubicBezTo>
                  <a:cubicBezTo>
                    <a:pt x="7218" y="6623"/>
                    <a:pt x="7400" y="6480"/>
                    <a:pt x="7441" y="6272"/>
                  </a:cubicBezTo>
                  <a:cubicBezTo>
                    <a:pt x="7467" y="6147"/>
                    <a:pt x="7496" y="6017"/>
                    <a:pt x="7527" y="5887"/>
                  </a:cubicBezTo>
                  <a:cubicBezTo>
                    <a:pt x="7582" y="5650"/>
                    <a:pt x="7434" y="5416"/>
                    <a:pt x="7197" y="5362"/>
                  </a:cubicBezTo>
                  <a:cubicBezTo>
                    <a:pt x="7164" y="5354"/>
                    <a:pt x="7131" y="5350"/>
                    <a:pt x="7098" y="5350"/>
                  </a:cubicBezTo>
                  <a:close/>
                  <a:moveTo>
                    <a:pt x="6794" y="8085"/>
                  </a:moveTo>
                  <a:cubicBezTo>
                    <a:pt x="6781" y="8085"/>
                    <a:pt x="6768" y="8085"/>
                    <a:pt x="6755" y="8087"/>
                  </a:cubicBezTo>
                  <a:cubicBezTo>
                    <a:pt x="6513" y="8110"/>
                    <a:pt x="6336" y="8323"/>
                    <a:pt x="6357" y="8565"/>
                  </a:cubicBezTo>
                  <a:cubicBezTo>
                    <a:pt x="6370" y="8705"/>
                    <a:pt x="6391" y="8838"/>
                    <a:pt x="6417" y="8960"/>
                  </a:cubicBezTo>
                  <a:cubicBezTo>
                    <a:pt x="6420" y="8976"/>
                    <a:pt x="6422" y="8991"/>
                    <a:pt x="6427" y="9007"/>
                  </a:cubicBezTo>
                  <a:cubicBezTo>
                    <a:pt x="6466" y="9218"/>
                    <a:pt x="6651" y="9363"/>
                    <a:pt x="6856" y="9363"/>
                  </a:cubicBezTo>
                  <a:cubicBezTo>
                    <a:pt x="6885" y="9363"/>
                    <a:pt x="6914" y="9361"/>
                    <a:pt x="6942" y="9353"/>
                  </a:cubicBezTo>
                  <a:cubicBezTo>
                    <a:pt x="7179" y="9306"/>
                    <a:pt x="7335" y="9077"/>
                    <a:pt x="7288" y="8838"/>
                  </a:cubicBezTo>
                  <a:cubicBezTo>
                    <a:pt x="7283" y="8817"/>
                    <a:pt x="7280" y="8799"/>
                    <a:pt x="7275" y="8778"/>
                  </a:cubicBezTo>
                  <a:cubicBezTo>
                    <a:pt x="7257" y="8690"/>
                    <a:pt x="7241" y="8588"/>
                    <a:pt x="7231" y="8484"/>
                  </a:cubicBezTo>
                  <a:cubicBezTo>
                    <a:pt x="7211" y="8256"/>
                    <a:pt x="7019" y="8085"/>
                    <a:pt x="6794" y="8085"/>
                  </a:cubicBezTo>
                  <a:close/>
                  <a:moveTo>
                    <a:pt x="6417" y="10735"/>
                  </a:moveTo>
                  <a:cubicBezTo>
                    <a:pt x="6273" y="10735"/>
                    <a:pt x="6133" y="10807"/>
                    <a:pt x="6048" y="10936"/>
                  </a:cubicBezTo>
                  <a:cubicBezTo>
                    <a:pt x="5985" y="11032"/>
                    <a:pt x="5913" y="11131"/>
                    <a:pt x="5835" y="11233"/>
                  </a:cubicBezTo>
                  <a:cubicBezTo>
                    <a:pt x="5686" y="11425"/>
                    <a:pt x="5720" y="11701"/>
                    <a:pt x="5913" y="11849"/>
                  </a:cubicBezTo>
                  <a:cubicBezTo>
                    <a:pt x="5991" y="11911"/>
                    <a:pt x="6087" y="11942"/>
                    <a:pt x="6180" y="11942"/>
                  </a:cubicBezTo>
                  <a:cubicBezTo>
                    <a:pt x="6310" y="11942"/>
                    <a:pt x="6440" y="11883"/>
                    <a:pt x="6526" y="11773"/>
                  </a:cubicBezTo>
                  <a:cubicBezTo>
                    <a:pt x="6622" y="11651"/>
                    <a:pt x="6708" y="11532"/>
                    <a:pt x="6784" y="11412"/>
                  </a:cubicBezTo>
                  <a:cubicBezTo>
                    <a:pt x="6916" y="11209"/>
                    <a:pt x="6859" y="10939"/>
                    <a:pt x="6654" y="10806"/>
                  </a:cubicBezTo>
                  <a:cubicBezTo>
                    <a:pt x="6580" y="10758"/>
                    <a:pt x="6498" y="10735"/>
                    <a:pt x="6417" y="10735"/>
                  </a:cubicBezTo>
                  <a:close/>
                  <a:moveTo>
                    <a:pt x="4583" y="12796"/>
                  </a:moveTo>
                  <a:cubicBezTo>
                    <a:pt x="4458" y="12796"/>
                    <a:pt x="4333" y="12849"/>
                    <a:pt x="4246" y="12954"/>
                  </a:cubicBezTo>
                  <a:cubicBezTo>
                    <a:pt x="4147" y="13071"/>
                    <a:pt x="4059" y="13185"/>
                    <a:pt x="3978" y="13294"/>
                  </a:cubicBezTo>
                  <a:cubicBezTo>
                    <a:pt x="3835" y="13489"/>
                    <a:pt x="3879" y="13765"/>
                    <a:pt x="4074" y="13905"/>
                  </a:cubicBezTo>
                  <a:cubicBezTo>
                    <a:pt x="4152" y="13963"/>
                    <a:pt x="4243" y="13991"/>
                    <a:pt x="4334" y="13991"/>
                  </a:cubicBezTo>
                  <a:cubicBezTo>
                    <a:pt x="4470" y="13991"/>
                    <a:pt x="4602" y="13929"/>
                    <a:pt x="4688" y="13809"/>
                  </a:cubicBezTo>
                  <a:cubicBezTo>
                    <a:pt x="4756" y="13716"/>
                    <a:pt x="4834" y="13617"/>
                    <a:pt x="4919" y="13515"/>
                  </a:cubicBezTo>
                  <a:cubicBezTo>
                    <a:pt x="5075" y="13328"/>
                    <a:pt x="5049" y="13053"/>
                    <a:pt x="4865" y="12897"/>
                  </a:cubicBezTo>
                  <a:cubicBezTo>
                    <a:pt x="4782" y="12829"/>
                    <a:pt x="4683" y="12796"/>
                    <a:pt x="4583" y="12796"/>
                  </a:cubicBezTo>
                  <a:close/>
                  <a:moveTo>
                    <a:pt x="3527" y="15295"/>
                  </a:moveTo>
                  <a:cubicBezTo>
                    <a:pt x="3362" y="15295"/>
                    <a:pt x="3206" y="15388"/>
                    <a:pt x="3131" y="15546"/>
                  </a:cubicBezTo>
                  <a:cubicBezTo>
                    <a:pt x="3081" y="15652"/>
                    <a:pt x="3024" y="15764"/>
                    <a:pt x="2959" y="15894"/>
                  </a:cubicBezTo>
                  <a:cubicBezTo>
                    <a:pt x="2847" y="16110"/>
                    <a:pt x="2930" y="16375"/>
                    <a:pt x="3146" y="16487"/>
                  </a:cubicBezTo>
                  <a:cubicBezTo>
                    <a:pt x="3211" y="16518"/>
                    <a:pt x="3279" y="16536"/>
                    <a:pt x="3346" y="16536"/>
                  </a:cubicBezTo>
                  <a:cubicBezTo>
                    <a:pt x="3505" y="16536"/>
                    <a:pt x="3658" y="16448"/>
                    <a:pt x="3736" y="16297"/>
                  </a:cubicBezTo>
                  <a:cubicBezTo>
                    <a:pt x="3809" y="16159"/>
                    <a:pt x="3872" y="16035"/>
                    <a:pt x="3924" y="15920"/>
                  </a:cubicBezTo>
                  <a:cubicBezTo>
                    <a:pt x="4028" y="15702"/>
                    <a:pt x="3934" y="15439"/>
                    <a:pt x="3716" y="15338"/>
                  </a:cubicBezTo>
                  <a:cubicBezTo>
                    <a:pt x="3654" y="15309"/>
                    <a:pt x="3590" y="15295"/>
                    <a:pt x="3527" y="15295"/>
                  </a:cubicBezTo>
                  <a:close/>
                  <a:moveTo>
                    <a:pt x="2210" y="17727"/>
                  </a:moveTo>
                  <a:cubicBezTo>
                    <a:pt x="2053" y="17727"/>
                    <a:pt x="1902" y="17811"/>
                    <a:pt x="1823" y="17959"/>
                  </a:cubicBezTo>
                  <a:cubicBezTo>
                    <a:pt x="1753" y="18091"/>
                    <a:pt x="1690" y="18211"/>
                    <a:pt x="1630" y="18325"/>
                  </a:cubicBezTo>
                  <a:cubicBezTo>
                    <a:pt x="1521" y="18541"/>
                    <a:pt x="1607" y="18806"/>
                    <a:pt x="1823" y="18915"/>
                  </a:cubicBezTo>
                  <a:cubicBezTo>
                    <a:pt x="1888" y="18949"/>
                    <a:pt x="1955" y="18962"/>
                    <a:pt x="2023" y="18962"/>
                  </a:cubicBezTo>
                  <a:cubicBezTo>
                    <a:pt x="2182" y="18962"/>
                    <a:pt x="2335" y="18876"/>
                    <a:pt x="2413" y="18723"/>
                  </a:cubicBezTo>
                  <a:cubicBezTo>
                    <a:pt x="2470" y="18614"/>
                    <a:pt x="2530" y="18499"/>
                    <a:pt x="2598" y="18372"/>
                  </a:cubicBezTo>
                  <a:cubicBezTo>
                    <a:pt x="2712" y="18159"/>
                    <a:pt x="2631" y="17894"/>
                    <a:pt x="2418" y="17779"/>
                  </a:cubicBezTo>
                  <a:cubicBezTo>
                    <a:pt x="2352" y="17744"/>
                    <a:pt x="2280" y="17727"/>
                    <a:pt x="2210" y="17727"/>
                  </a:cubicBezTo>
                  <a:close/>
                  <a:moveTo>
                    <a:pt x="1368" y="20332"/>
                  </a:moveTo>
                  <a:cubicBezTo>
                    <a:pt x="1168" y="20332"/>
                    <a:pt x="988" y="20470"/>
                    <a:pt x="941" y="20673"/>
                  </a:cubicBezTo>
                  <a:cubicBezTo>
                    <a:pt x="915" y="20790"/>
                    <a:pt x="884" y="20917"/>
                    <a:pt x="848" y="21055"/>
                  </a:cubicBezTo>
                  <a:cubicBezTo>
                    <a:pt x="788" y="21289"/>
                    <a:pt x="931" y="21528"/>
                    <a:pt x="1165" y="21588"/>
                  </a:cubicBezTo>
                  <a:cubicBezTo>
                    <a:pt x="1201" y="21599"/>
                    <a:pt x="1238" y="21604"/>
                    <a:pt x="1274" y="21604"/>
                  </a:cubicBezTo>
                  <a:cubicBezTo>
                    <a:pt x="1469" y="21604"/>
                    <a:pt x="1649" y="21471"/>
                    <a:pt x="1698" y="21274"/>
                  </a:cubicBezTo>
                  <a:cubicBezTo>
                    <a:pt x="1737" y="21128"/>
                    <a:pt x="1768" y="20993"/>
                    <a:pt x="1797" y="20868"/>
                  </a:cubicBezTo>
                  <a:cubicBezTo>
                    <a:pt x="1851" y="20631"/>
                    <a:pt x="1703" y="20397"/>
                    <a:pt x="1467" y="20343"/>
                  </a:cubicBezTo>
                  <a:cubicBezTo>
                    <a:pt x="1434" y="20335"/>
                    <a:pt x="1400" y="20332"/>
                    <a:pt x="1368" y="20332"/>
                  </a:cubicBezTo>
                  <a:close/>
                  <a:moveTo>
                    <a:pt x="611" y="22990"/>
                  </a:moveTo>
                  <a:cubicBezTo>
                    <a:pt x="426" y="22990"/>
                    <a:pt x="254" y="23109"/>
                    <a:pt x="195" y="23296"/>
                  </a:cubicBezTo>
                  <a:cubicBezTo>
                    <a:pt x="154" y="23426"/>
                    <a:pt x="115" y="23554"/>
                    <a:pt x="73" y="23681"/>
                  </a:cubicBezTo>
                  <a:cubicBezTo>
                    <a:pt x="0" y="23913"/>
                    <a:pt x="128" y="24160"/>
                    <a:pt x="356" y="24232"/>
                  </a:cubicBezTo>
                  <a:cubicBezTo>
                    <a:pt x="403" y="24245"/>
                    <a:pt x="447" y="24253"/>
                    <a:pt x="492" y="24253"/>
                  </a:cubicBezTo>
                  <a:cubicBezTo>
                    <a:pt x="676" y="24253"/>
                    <a:pt x="850" y="24134"/>
                    <a:pt x="910" y="23949"/>
                  </a:cubicBezTo>
                  <a:cubicBezTo>
                    <a:pt x="949" y="23822"/>
                    <a:pt x="991" y="23692"/>
                    <a:pt x="1032" y="23562"/>
                  </a:cubicBezTo>
                  <a:cubicBezTo>
                    <a:pt x="1105" y="23330"/>
                    <a:pt x="975" y="23083"/>
                    <a:pt x="744" y="23010"/>
                  </a:cubicBezTo>
                  <a:cubicBezTo>
                    <a:pt x="700" y="22997"/>
                    <a:pt x="655" y="22990"/>
                    <a:pt x="611" y="2299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
            <p:cNvSpPr/>
            <p:nvPr/>
          </p:nvSpPr>
          <p:spPr>
            <a:xfrm>
              <a:off x="685500" y="3088475"/>
              <a:ext cx="28700" cy="28200"/>
            </a:xfrm>
            <a:custGeom>
              <a:rect b="b" l="l" r="r" t="t"/>
              <a:pathLst>
                <a:path extrusionOk="0" h="1128" w="1148">
                  <a:moveTo>
                    <a:pt x="553" y="0"/>
                  </a:moveTo>
                  <a:cubicBezTo>
                    <a:pt x="372" y="0"/>
                    <a:pt x="203" y="115"/>
                    <a:pt x="141" y="298"/>
                  </a:cubicBezTo>
                  <a:cubicBezTo>
                    <a:pt x="102" y="415"/>
                    <a:pt x="79" y="480"/>
                    <a:pt x="79" y="480"/>
                  </a:cubicBezTo>
                  <a:cubicBezTo>
                    <a:pt x="1" y="704"/>
                    <a:pt x="115" y="948"/>
                    <a:pt x="336" y="1031"/>
                  </a:cubicBezTo>
                  <a:cubicBezTo>
                    <a:pt x="344" y="1036"/>
                    <a:pt x="416" y="1065"/>
                    <a:pt x="541" y="1104"/>
                  </a:cubicBezTo>
                  <a:cubicBezTo>
                    <a:pt x="585" y="1120"/>
                    <a:pt x="632" y="1127"/>
                    <a:pt x="676" y="1127"/>
                  </a:cubicBezTo>
                  <a:cubicBezTo>
                    <a:pt x="861" y="1127"/>
                    <a:pt x="1033" y="1008"/>
                    <a:pt x="1095" y="823"/>
                  </a:cubicBezTo>
                  <a:cubicBezTo>
                    <a:pt x="1147" y="665"/>
                    <a:pt x="1100" y="496"/>
                    <a:pt x="991" y="381"/>
                  </a:cubicBezTo>
                  <a:cubicBezTo>
                    <a:pt x="970" y="223"/>
                    <a:pt x="861" y="80"/>
                    <a:pt x="697" y="25"/>
                  </a:cubicBezTo>
                  <a:cubicBezTo>
                    <a:pt x="650" y="8"/>
                    <a:pt x="601" y="0"/>
                    <a:pt x="553"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6"/>
            <p:cNvSpPr/>
            <p:nvPr/>
          </p:nvSpPr>
          <p:spPr>
            <a:xfrm>
              <a:off x="752900" y="3112000"/>
              <a:ext cx="34550" cy="28125"/>
            </a:xfrm>
            <a:custGeom>
              <a:rect b="b" l="l" r="r" t="t"/>
              <a:pathLst>
                <a:path extrusionOk="0" h="1125" w="1382">
                  <a:moveTo>
                    <a:pt x="501" y="1"/>
                  </a:moveTo>
                  <a:cubicBezTo>
                    <a:pt x="354" y="1"/>
                    <a:pt x="211" y="75"/>
                    <a:pt x="128" y="210"/>
                  </a:cubicBezTo>
                  <a:cubicBezTo>
                    <a:pt x="1" y="415"/>
                    <a:pt x="66" y="686"/>
                    <a:pt x="271" y="813"/>
                  </a:cubicBezTo>
                  <a:cubicBezTo>
                    <a:pt x="383" y="881"/>
                    <a:pt x="502" y="959"/>
                    <a:pt x="638" y="1050"/>
                  </a:cubicBezTo>
                  <a:cubicBezTo>
                    <a:pt x="713" y="1102"/>
                    <a:pt x="799" y="1125"/>
                    <a:pt x="882" y="1125"/>
                  </a:cubicBezTo>
                  <a:cubicBezTo>
                    <a:pt x="1022" y="1125"/>
                    <a:pt x="1163" y="1057"/>
                    <a:pt x="1246" y="933"/>
                  </a:cubicBezTo>
                  <a:cubicBezTo>
                    <a:pt x="1381" y="730"/>
                    <a:pt x="1329" y="457"/>
                    <a:pt x="1129" y="322"/>
                  </a:cubicBezTo>
                  <a:cubicBezTo>
                    <a:pt x="983" y="225"/>
                    <a:pt x="853" y="140"/>
                    <a:pt x="734" y="67"/>
                  </a:cubicBezTo>
                  <a:cubicBezTo>
                    <a:pt x="661" y="22"/>
                    <a:pt x="581" y="1"/>
                    <a:pt x="501"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6"/>
            <p:cNvSpPr/>
            <p:nvPr/>
          </p:nvSpPr>
          <p:spPr>
            <a:xfrm>
              <a:off x="818550" y="3154525"/>
              <a:ext cx="27925" cy="27200"/>
            </a:xfrm>
            <a:custGeom>
              <a:rect b="b" l="l" r="r" t="t"/>
              <a:pathLst>
                <a:path extrusionOk="0" h="1088" w="1117">
                  <a:moveTo>
                    <a:pt x="468" y="0"/>
                  </a:moveTo>
                  <a:cubicBezTo>
                    <a:pt x="290" y="0"/>
                    <a:pt x="122" y="108"/>
                    <a:pt x="55" y="285"/>
                  </a:cubicBezTo>
                  <a:cubicBezTo>
                    <a:pt x="1" y="433"/>
                    <a:pt x="29" y="594"/>
                    <a:pt x="120" y="708"/>
                  </a:cubicBezTo>
                  <a:cubicBezTo>
                    <a:pt x="138" y="836"/>
                    <a:pt x="211" y="955"/>
                    <a:pt x="331" y="1026"/>
                  </a:cubicBezTo>
                  <a:cubicBezTo>
                    <a:pt x="401" y="1067"/>
                    <a:pt x="479" y="1088"/>
                    <a:pt x="554" y="1088"/>
                  </a:cubicBezTo>
                  <a:cubicBezTo>
                    <a:pt x="705" y="1088"/>
                    <a:pt x="851" y="1010"/>
                    <a:pt x="931" y="872"/>
                  </a:cubicBezTo>
                  <a:cubicBezTo>
                    <a:pt x="991" y="773"/>
                    <a:pt x="1028" y="716"/>
                    <a:pt x="1028" y="714"/>
                  </a:cubicBezTo>
                  <a:cubicBezTo>
                    <a:pt x="1113" y="578"/>
                    <a:pt x="1116" y="409"/>
                    <a:pt x="1038" y="269"/>
                  </a:cubicBezTo>
                  <a:cubicBezTo>
                    <a:pt x="963" y="134"/>
                    <a:pt x="822" y="48"/>
                    <a:pt x="666" y="43"/>
                  </a:cubicBezTo>
                  <a:cubicBezTo>
                    <a:pt x="661" y="43"/>
                    <a:pt x="645" y="38"/>
                    <a:pt x="619" y="27"/>
                  </a:cubicBezTo>
                  <a:cubicBezTo>
                    <a:pt x="569" y="9"/>
                    <a:pt x="518" y="0"/>
                    <a:pt x="468"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773650" y="3208275"/>
              <a:ext cx="274950" cy="536475"/>
            </a:xfrm>
            <a:custGeom>
              <a:rect b="b" l="l" r="r" t="t"/>
              <a:pathLst>
                <a:path extrusionOk="0" h="21459" w="10998">
                  <a:moveTo>
                    <a:pt x="1337" y="0"/>
                  </a:moveTo>
                  <a:cubicBezTo>
                    <a:pt x="1170" y="0"/>
                    <a:pt x="1010" y="97"/>
                    <a:pt x="936" y="259"/>
                  </a:cubicBezTo>
                  <a:cubicBezTo>
                    <a:pt x="884" y="376"/>
                    <a:pt x="829" y="495"/>
                    <a:pt x="780" y="612"/>
                  </a:cubicBezTo>
                  <a:cubicBezTo>
                    <a:pt x="686" y="833"/>
                    <a:pt x="790" y="1091"/>
                    <a:pt x="1011" y="1187"/>
                  </a:cubicBezTo>
                  <a:cubicBezTo>
                    <a:pt x="1069" y="1210"/>
                    <a:pt x="1126" y="1223"/>
                    <a:pt x="1186" y="1223"/>
                  </a:cubicBezTo>
                  <a:cubicBezTo>
                    <a:pt x="1355" y="1223"/>
                    <a:pt x="1516" y="1122"/>
                    <a:pt x="1589" y="956"/>
                  </a:cubicBezTo>
                  <a:cubicBezTo>
                    <a:pt x="1635" y="846"/>
                    <a:pt x="1685" y="735"/>
                    <a:pt x="1737" y="623"/>
                  </a:cubicBezTo>
                  <a:cubicBezTo>
                    <a:pt x="1836" y="402"/>
                    <a:pt x="1739" y="142"/>
                    <a:pt x="1518" y="40"/>
                  </a:cubicBezTo>
                  <a:cubicBezTo>
                    <a:pt x="1459" y="13"/>
                    <a:pt x="1398" y="0"/>
                    <a:pt x="1337" y="0"/>
                  </a:cubicBezTo>
                  <a:close/>
                  <a:moveTo>
                    <a:pt x="516" y="2428"/>
                  </a:moveTo>
                  <a:cubicBezTo>
                    <a:pt x="307" y="2428"/>
                    <a:pt x="120" y="2577"/>
                    <a:pt x="83" y="2789"/>
                  </a:cubicBezTo>
                  <a:cubicBezTo>
                    <a:pt x="57" y="2929"/>
                    <a:pt x="39" y="3064"/>
                    <a:pt x="23" y="3194"/>
                  </a:cubicBezTo>
                  <a:cubicBezTo>
                    <a:pt x="0" y="3436"/>
                    <a:pt x="174" y="3652"/>
                    <a:pt x="416" y="3675"/>
                  </a:cubicBezTo>
                  <a:cubicBezTo>
                    <a:pt x="432" y="3678"/>
                    <a:pt x="445" y="3678"/>
                    <a:pt x="460" y="3678"/>
                  </a:cubicBezTo>
                  <a:cubicBezTo>
                    <a:pt x="684" y="3678"/>
                    <a:pt x="874" y="3511"/>
                    <a:pt x="897" y="3285"/>
                  </a:cubicBezTo>
                  <a:cubicBezTo>
                    <a:pt x="907" y="3179"/>
                    <a:pt x="926" y="3064"/>
                    <a:pt x="946" y="2947"/>
                  </a:cubicBezTo>
                  <a:cubicBezTo>
                    <a:pt x="991" y="2708"/>
                    <a:pt x="832" y="2479"/>
                    <a:pt x="593" y="2435"/>
                  </a:cubicBezTo>
                  <a:cubicBezTo>
                    <a:pt x="567" y="2430"/>
                    <a:pt x="542" y="2428"/>
                    <a:pt x="516" y="2428"/>
                  </a:cubicBezTo>
                  <a:close/>
                  <a:moveTo>
                    <a:pt x="1013" y="4873"/>
                  </a:moveTo>
                  <a:cubicBezTo>
                    <a:pt x="939" y="4873"/>
                    <a:pt x="864" y="4892"/>
                    <a:pt x="796" y="4931"/>
                  </a:cubicBezTo>
                  <a:cubicBezTo>
                    <a:pt x="585" y="5053"/>
                    <a:pt x="512" y="5321"/>
                    <a:pt x="634" y="5531"/>
                  </a:cubicBezTo>
                  <a:cubicBezTo>
                    <a:pt x="697" y="5638"/>
                    <a:pt x="764" y="5752"/>
                    <a:pt x="835" y="5867"/>
                  </a:cubicBezTo>
                  <a:cubicBezTo>
                    <a:pt x="918" y="5999"/>
                    <a:pt x="1061" y="6072"/>
                    <a:pt x="1209" y="6072"/>
                  </a:cubicBezTo>
                  <a:cubicBezTo>
                    <a:pt x="1287" y="6072"/>
                    <a:pt x="1368" y="6051"/>
                    <a:pt x="1438" y="6007"/>
                  </a:cubicBezTo>
                  <a:cubicBezTo>
                    <a:pt x="1646" y="5880"/>
                    <a:pt x="1708" y="5609"/>
                    <a:pt x="1581" y="5404"/>
                  </a:cubicBezTo>
                  <a:cubicBezTo>
                    <a:pt x="1516" y="5297"/>
                    <a:pt x="1453" y="5193"/>
                    <a:pt x="1394" y="5092"/>
                  </a:cubicBezTo>
                  <a:cubicBezTo>
                    <a:pt x="1313" y="4952"/>
                    <a:pt x="1165" y="4873"/>
                    <a:pt x="1013" y="4873"/>
                  </a:cubicBezTo>
                  <a:close/>
                  <a:moveTo>
                    <a:pt x="2455" y="7000"/>
                  </a:moveTo>
                  <a:cubicBezTo>
                    <a:pt x="2366" y="7000"/>
                    <a:pt x="2275" y="7028"/>
                    <a:pt x="2197" y="7086"/>
                  </a:cubicBezTo>
                  <a:cubicBezTo>
                    <a:pt x="1999" y="7229"/>
                    <a:pt x="1958" y="7502"/>
                    <a:pt x="2103" y="7697"/>
                  </a:cubicBezTo>
                  <a:cubicBezTo>
                    <a:pt x="2176" y="7799"/>
                    <a:pt x="2252" y="7900"/>
                    <a:pt x="2327" y="8001"/>
                  </a:cubicBezTo>
                  <a:cubicBezTo>
                    <a:pt x="2413" y="8118"/>
                    <a:pt x="2545" y="8181"/>
                    <a:pt x="2678" y="8181"/>
                  </a:cubicBezTo>
                  <a:cubicBezTo>
                    <a:pt x="2769" y="8181"/>
                    <a:pt x="2860" y="8152"/>
                    <a:pt x="2941" y="8095"/>
                  </a:cubicBezTo>
                  <a:cubicBezTo>
                    <a:pt x="3136" y="7949"/>
                    <a:pt x="3175" y="7674"/>
                    <a:pt x="3032" y="7481"/>
                  </a:cubicBezTo>
                  <a:cubicBezTo>
                    <a:pt x="2956" y="7380"/>
                    <a:pt x="2883" y="7279"/>
                    <a:pt x="2808" y="7180"/>
                  </a:cubicBezTo>
                  <a:cubicBezTo>
                    <a:pt x="2722" y="7063"/>
                    <a:pt x="2590" y="7000"/>
                    <a:pt x="2455" y="7000"/>
                  </a:cubicBezTo>
                  <a:close/>
                  <a:moveTo>
                    <a:pt x="3974" y="9072"/>
                  </a:moveTo>
                  <a:cubicBezTo>
                    <a:pt x="3886" y="9072"/>
                    <a:pt x="3798" y="9099"/>
                    <a:pt x="3721" y="9153"/>
                  </a:cubicBezTo>
                  <a:cubicBezTo>
                    <a:pt x="3523" y="9294"/>
                    <a:pt x="3476" y="9567"/>
                    <a:pt x="3617" y="9764"/>
                  </a:cubicBezTo>
                  <a:cubicBezTo>
                    <a:pt x="3689" y="9866"/>
                    <a:pt x="3762" y="9967"/>
                    <a:pt x="3832" y="10068"/>
                  </a:cubicBezTo>
                  <a:cubicBezTo>
                    <a:pt x="3918" y="10191"/>
                    <a:pt x="4053" y="10256"/>
                    <a:pt x="4191" y="10256"/>
                  </a:cubicBezTo>
                  <a:cubicBezTo>
                    <a:pt x="4280" y="10256"/>
                    <a:pt x="4365" y="10232"/>
                    <a:pt x="4443" y="10178"/>
                  </a:cubicBezTo>
                  <a:cubicBezTo>
                    <a:pt x="4641" y="10040"/>
                    <a:pt x="4690" y="9764"/>
                    <a:pt x="4553" y="9567"/>
                  </a:cubicBezTo>
                  <a:cubicBezTo>
                    <a:pt x="4480" y="9463"/>
                    <a:pt x="4407" y="9359"/>
                    <a:pt x="4334" y="9257"/>
                  </a:cubicBezTo>
                  <a:cubicBezTo>
                    <a:pt x="4247" y="9137"/>
                    <a:pt x="4111" y="9072"/>
                    <a:pt x="3974" y="9072"/>
                  </a:cubicBezTo>
                  <a:close/>
                  <a:moveTo>
                    <a:pt x="5377" y="11223"/>
                  </a:moveTo>
                  <a:cubicBezTo>
                    <a:pt x="5302" y="11223"/>
                    <a:pt x="5227" y="11242"/>
                    <a:pt x="5158" y="11283"/>
                  </a:cubicBezTo>
                  <a:cubicBezTo>
                    <a:pt x="4948" y="11405"/>
                    <a:pt x="4878" y="11675"/>
                    <a:pt x="5000" y="11883"/>
                  </a:cubicBezTo>
                  <a:cubicBezTo>
                    <a:pt x="5060" y="11985"/>
                    <a:pt x="5122" y="12091"/>
                    <a:pt x="5187" y="12206"/>
                  </a:cubicBezTo>
                  <a:cubicBezTo>
                    <a:pt x="5270" y="12349"/>
                    <a:pt x="5416" y="12427"/>
                    <a:pt x="5569" y="12427"/>
                  </a:cubicBezTo>
                  <a:cubicBezTo>
                    <a:pt x="5642" y="12427"/>
                    <a:pt x="5717" y="12408"/>
                    <a:pt x="5785" y="12369"/>
                  </a:cubicBezTo>
                  <a:cubicBezTo>
                    <a:pt x="5996" y="12247"/>
                    <a:pt x="6068" y="11979"/>
                    <a:pt x="5949" y="11769"/>
                  </a:cubicBezTo>
                  <a:cubicBezTo>
                    <a:pt x="5881" y="11654"/>
                    <a:pt x="5819" y="11543"/>
                    <a:pt x="5759" y="11441"/>
                  </a:cubicBezTo>
                  <a:cubicBezTo>
                    <a:pt x="5677" y="11302"/>
                    <a:pt x="5529" y="11223"/>
                    <a:pt x="5377" y="11223"/>
                  </a:cubicBezTo>
                  <a:close/>
                  <a:moveTo>
                    <a:pt x="6641" y="13464"/>
                  </a:moveTo>
                  <a:cubicBezTo>
                    <a:pt x="6569" y="13464"/>
                    <a:pt x="6497" y="13482"/>
                    <a:pt x="6430" y="13519"/>
                  </a:cubicBezTo>
                  <a:cubicBezTo>
                    <a:pt x="6219" y="13636"/>
                    <a:pt x="6141" y="13903"/>
                    <a:pt x="6258" y="14117"/>
                  </a:cubicBezTo>
                  <a:cubicBezTo>
                    <a:pt x="6318" y="14223"/>
                    <a:pt x="6378" y="14335"/>
                    <a:pt x="6440" y="14444"/>
                  </a:cubicBezTo>
                  <a:cubicBezTo>
                    <a:pt x="6521" y="14590"/>
                    <a:pt x="6669" y="14673"/>
                    <a:pt x="6825" y="14673"/>
                  </a:cubicBezTo>
                  <a:cubicBezTo>
                    <a:pt x="6895" y="14673"/>
                    <a:pt x="6968" y="14655"/>
                    <a:pt x="7036" y="14618"/>
                  </a:cubicBezTo>
                  <a:cubicBezTo>
                    <a:pt x="7249" y="14501"/>
                    <a:pt x="7324" y="14234"/>
                    <a:pt x="7207" y="14023"/>
                  </a:cubicBezTo>
                  <a:cubicBezTo>
                    <a:pt x="7147" y="13911"/>
                    <a:pt x="7085" y="13799"/>
                    <a:pt x="7025" y="13693"/>
                  </a:cubicBezTo>
                  <a:cubicBezTo>
                    <a:pt x="6945" y="13547"/>
                    <a:pt x="6795" y="13464"/>
                    <a:pt x="6641" y="13464"/>
                  </a:cubicBezTo>
                  <a:close/>
                  <a:moveTo>
                    <a:pt x="7879" y="15721"/>
                  </a:moveTo>
                  <a:cubicBezTo>
                    <a:pt x="7807" y="15721"/>
                    <a:pt x="7735" y="15739"/>
                    <a:pt x="7667" y="15775"/>
                  </a:cubicBezTo>
                  <a:cubicBezTo>
                    <a:pt x="7457" y="15890"/>
                    <a:pt x="7376" y="16158"/>
                    <a:pt x="7493" y="16371"/>
                  </a:cubicBezTo>
                  <a:lnTo>
                    <a:pt x="7673" y="16698"/>
                  </a:lnTo>
                  <a:cubicBezTo>
                    <a:pt x="7751" y="16847"/>
                    <a:pt x="7901" y="16930"/>
                    <a:pt x="8057" y="16930"/>
                  </a:cubicBezTo>
                  <a:cubicBezTo>
                    <a:pt x="8128" y="16930"/>
                    <a:pt x="8200" y="16912"/>
                    <a:pt x="8265" y="16875"/>
                  </a:cubicBezTo>
                  <a:cubicBezTo>
                    <a:pt x="8479" y="16761"/>
                    <a:pt x="8559" y="16493"/>
                    <a:pt x="8442" y="16280"/>
                  </a:cubicBezTo>
                  <a:lnTo>
                    <a:pt x="8263" y="15950"/>
                  </a:lnTo>
                  <a:cubicBezTo>
                    <a:pt x="8184" y="15804"/>
                    <a:pt x="8034" y="15721"/>
                    <a:pt x="7879" y="15721"/>
                  </a:cubicBezTo>
                  <a:close/>
                  <a:moveTo>
                    <a:pt x="9101" y="17983"/>
                  </a:moveTo>
                  <a:cubicBezTo>
                    <a:pt x="9031" y="17983"/>
                    <a:pt x="8960" y="17999"/>
                    <a:pt x="8895" y="18035"/>
                  </a:cubicBezTo>
                  <a:cubicBezTo>
                    <a:pt x="8681" y="18152"/>
                    <a:pt x="8601" y="18417"/>
                    <a:pt x="8715" y="18630"/>
                  </a:cubicBezTo>
                  <a:lnTo>
                    <a:pt x="8895" y="18960"/>
                  </a:lnTo>
                  <a:cubicBezTo>
                    <a:pt x="8973" y="19109"/>
                    <a:pt x="9123" y="19192"/>
                    <a:pt x="9279" y="19192"/>
                  </a:cubicBezTo>
                  <a:cubicBezTo>
                    <a:pt x="9350" y="19192"/>
                    <a:pt x="9422" y="19174"/>
                    <a:pt x="9487" y="19140"/>
                  </a:cubicBezTo>
                  <a:cubicBezTo>
                    <a:pt x="9701" y="19025"/>
                    <a:pt x="9781" y="18758"/>
                    <a:pt x="9667" y="18544"/>
                  </a:cubicBezTo>
                  <a:lnTo>
                    <a:pt x="9487" y="18214"/>
                  </a:lnTo>
                  <a:cubicBezTo>
                    <a:pt x="9408" y="18067"/>
                    <a:pt x="9257" y="17983"/>
                    <a:pt x="9101" y="17983"/>
                  </a:cubicBezTo>
                  <a:close/>
                  <a:moveTo>
                    <a:pt x="10318" y="20250"/>
                  </a:moveTo>
                  <a:cubicBezTo>
                    <a:pt x="10248" y="20250"/>
                    <a:pt x="10177" y="20267"/>
                    <a:pt x="10111" y="20302"/>
                  </a:cubicBezTo>
                  <a:cubicBezTo>
                    <a:pt x="9898" y="20416"/>
                    <a:pt x="9818" y="20682"/>
                    <a:pt x="9932" y="20895"/>
                  </a:cubicBezTo>
                  <a:lnTo>
                    <a:pt x="10109" y="21228"/>
                  </a:lnTo>
                  <a:cubicBezTo>
                    <a:pt x="10189" y="21376"/>
                    <a:pt x="10340" y="21459"/>
                    <a:pt x="10496" y="21459"/>
                  </a:cubicBezTo>
                  <a:cubicBezTo>
                    <a:pt x="10566" y="21459"/>
                    <a:pt x="10637" y="21441"/>
                    <a:pt x="10704" y="21407"/>
                  </a:cubicBezTo>
                  <a:cubicBezTo>
                    <a:pt x="10917" y="21293"/>
                    <a:pt x="10998" y="21027"/>
                    <a:pt x="10884" y="20814"/>
                  </a:cubicBezTo>
                  <a:lnTo>
                    <a:pt x="10704" y="20481"/>
                  </a:lnTo>
                  <a:cubicBezTo>
                    <a:pt x="10625" y="20334"/>
                    <a:pt x="10474" y="20250"/>
                    <a:pt x="10318" y="2025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1048650" y="3770875"/>
              <a:ext cx="27325" cy="29725"/>
            </a:xfrm>
            <a:custGeom>
              <a:rect b="b" l="l" r="r" t="t"/>
              <a:pathLst>
                <a:path extrusionOk="0" h="1189" w="1093">
                  <a:moveTo>
                    <a:pt x="524" y="0"/>
                  </a:moveTo>
                  <a:cubicBezTo>
                    <a:pt x="454" y="0"/>
                    <a:pt x="383" y="17"/>
                    <a:pt x="318" y="52"/>
                  </a:cubicBezTo>
                  <a:cubicBezTo>
                    <a:pt x="138" y="146"/>
                    <a:pt x="53" y="346"/>
                    <a:pt x="94" y="536"/>
                  </a:cubicBezTo>
                  <a:cubicBezTo>
                    <a:pt x="1" y="705"/>
                    <a:pt x="27" y="921"/>
                    <a:pt x="170" y="1064"/>
                  </a:cubicBezTo>
                  <a:cubicBezTo>
                    <a:pt x="255" y="1147"/>
                    <a:pt x="367" y="1188"/>
                    <a:pt x="479" y="1188"/>
                  </a:cubicBezTo>
                  <a:cubicBezTo>
                    <a:pt x="591" y="1188"/>
                    <a:pt x="705" y="1147"/>
                    <a:pt x="791" y="1058"/>
                  </a:cubicBezTo>
                  <a:lnTo>
                    <a:pt x="926" y="921"/>
                  </a:lnTo>
                  <a:cubicBezTo>
                    <a:pt x="1061" y="783"/>
                    <a:pt x="1093" y="575"/>
                    <a:pt x="1002" y="406"/>
                  </a:cubicBezTo>
                  <a:lnTo>
                    <a:pt x="911" y="234"/>
                  </a:lnTo>
                  <a:cubicBezTo>
                    <a:pt x="831" y="85"/>
                    <a:pt x="680" y="0"/>
                    <a:pt x="524"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p:nvPr/>
          </p:nvSpPr>
          <p:spPr>
            <a:xfrm>
              <a:off x="1041625" y="3782175"/>
              <a:ext cx="27325" cy="29275"/>
            </a:xfrm>
            <a:custGeom>
              <a:rect b="b" l="l" r="r" t="t"/>
              <a:pathLst>
                <a:path extrusionOk="0" h="1171" w="1093">
                  <a:moveTo>
                    <a:pt x="620" y="0"/>
                  </a:moveTo>
                  <a:cubicBezTo>
                    <a:pt x="507" y="0"/>
                    <a:pt x="394" y="44"/>
                    <a:pt x="308" y="131"/>
                  </a:cubicBezTo>
                  <a:lnTo>
                    <a:pt x="170" y="271"/>
                  </a:lnTo>
                  <a:cubicBezTo>
                    <a:pt x="16" y="427"/>
                    <a:pt x="1" y="674"/>
                    <a:pt x="139" y="848"/>
                  </a:cubicBezTo>
                  <a:cubicBezTo>
                    <a:pt x="139" y="851"/>
                    <a:pt x="180" y="903"/>
                    <a:pt x="253" y="999"/>
                  </a:cubicBezTo>
                  <a:cubicBezTo>
                    <a:pt x="339" y="1111"/>
                    <a:pt x="469" y="1170"/>
                    <a:pt x="601" y="1170"/>
                  </a:cubicBezTo>
                  <a:cubicBezTo>
                    <a:pt x="695" y="1170"/>
                    <a:pt x="789" y="1142"/>
                    <a:pt x="869" y="1082"/>
                  </a:cubicBezTo>
                  <a:cubicBezTo>
                    <a:pt x="1015" y="968"/>
                    <a:pt x="1072" y="780"/>
                    <a:pt x="1023" y="612"/>
                  </a:cubicBezTo>
                  <a:cubicBezTo>
                    <a:pt x="1093" y="450"/>
                    <a:pt x="1059" y="258"/>
                    <a:pt x="929" y="128"/>
                  </a:cubicBezTo>
                  <a:cubicBezTo>
                    <a:pt x="842" y="43"/>
                    <a:pt x="731" y="0"/>
                    <a:pt x="620"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6"/>
            <p:cNvSpPr/>
            <p:nvPr/>
          </p:nvSpPr>
          <p:spPr>
            <a:xfrm>
              <a:off x="1079650" y="3838950"/>
              <a:ext cx="106900" cy="228150"/>
            </a:xfrm>
            <a:custGeom>
              <a:rect b="b" l="l" r="r" t="t"/>
              <a:pathLst>
                <a:path extrusionOk="0" h="9126" w="4276">
                  <a:moveTo>
                    <a:pt x="500" y="1"/>
                  </a:moveTo>
                  <a:cubicBezTo>
                    <a:pt x="416" y="1"/>
                    <a:pt x="331" y="26"/>
                    <a:pt x="256" y="77"/>
                  </a:cubicBezTo>
                  <a:cubicBezTo>
                    <a:pt x="55" y="212"/>
                    <a:pt x="1" y="485"/>
                    <a:pt x="139" y="686"/>
                  </a:cubicBezTo>
                  <a:cubicBezTo>
                    <a:pt x="217" y="800"/>
                    <a:pt x="292" y="917"/>
                    <a:pt x="367" y="1029"/>
                  </a:cubicBezTo>
                  <a:cubicBezTo>
                    <a:pt x="453" y="1156"/>
                    <a:pt x="591" y="1226"/>
                    <a:pt x="734" y="1226"/>
                  </a:cubicBezTo>
                  <a:cubicBezTo>
                    <a:pt x="817" y="1226"/>
                    <a:pt x="900" y="1203"/>
                    <a:pt x="976" y="1154"/>
                  </a:cubicBezTo>
                  <a:cubicBezTo>
                    <a:pt x="1178" y="1018"/>
                    <a:pt x="1233" y="745"/>
                    <a:pt x="1098" y="545"/>
                  </a:cubicBezTo>
                  <a:cubicBezTo>
                    <a:pt x="1022" y="428"/>
                    <a:pt x="945" y="311"/>
                    <a:pt x="864" y="194"/>
                  </a:cubicBezTo>
                  <a:cubicBezTo>
                    <a:pt x="779" y="69"/>
                    <a:pt x="641" y="1"/>
                    <a:pt x="500" y="1"/>
                  </a:cubicBezTo>
                  <a:close/>
                  <a:moveTo>
                    <a:pt x="2003" y="2428"/>
                  </a:moveTo>
                  <a:cubicBezTo>
                    <a:pt x="1932" y="2428"/>
                    <a:pt x="1859" y="2445"/>
                    <a:pt x="1792" y="2482"/>
                  </a:cubicBezTo>
                  <a:cubicBezTo>
                    <a:pt x="1579" y="2599"/>
                    <a:pt x="1501" y="2864"/>
                    <a:pt x="1618" y="3078"/>
                  </a:cubicBezTo>
                  <a:cubicBezTo>
                    <a:pt x="1685" y="3200"/>
                    <a:pt x="1750" y="3319"/>
                    <a:pt x="1810" y="3436"/>
                  </a:cubicBezTo>
                  <a:cubicBezTo>
                    <a:pt x="1888" y="3587"/>
                    <a:pt x="2042" y="3673"/>
                    <a:pt x="2200" y="3673"/>
                  </a:cubicBezTo>
                  <a:cubicBezTo>
                    <a:pt x="2268" y="3673"/>
                    <a:pt x="2338" y="3657"/>
                    <a:pt x="2403" y="3624"/>
                  </a:cubicBezTo>
                  <a:cubicBezTo>
                    <a:pt x="2616" y="3512"/>
                    <a:pt x="2699" y="3247"/>
                    <a:pt x="2588" y="3033"/>
                  </a:cubicBezTo>
                  <a:cubicBezTo>
                    <a:pt x="2525" y="2911"/>
                    <a:pt x="2458" y="2784"/>
                    <a:pt x="2387" y="2656"/>
                  </a:cubicBezTo>
                  <a:cubicBezTo>
                    <a:pt x="2307" y="2510"/>
                    <a:pt x="2158" y="2428"/>
                    <a:pt x="2003" y="2428"/>
                  </a:cubicBezTo>
                  <a:close/>
                  <a:moveTo>
                    <a:pt x="3103" y="5054"/>
                  </a:moveTo>
                  <a:cubicBezTo>
                    <a:pt x="3062" y="5054"/>
                    <a:pt x="3021" y="5060"/>
                    <a:pt x="2980" y="5072"/>
                  </a:cubicBezTo>
                  <a:cubicBezTo>
                    <a:pt x="2749" y="5137"/>
                    <a:pt x="2614" y="5381"/>
                    <a:pt x="2681" y="5613"/>
                  </a:cubicBezTo>
                  <a:cubicBezTo>
                    <a:pt x="2718" y="5740"/>
                    <a:pt x="2754" y="5873"/>
                    <a:pt x="2790" y="6008"/>
                  </a:cubicBezTo>
                  <a:cubicBezTo>
                    <a:pt x="2840" y="6203"/>
                    <a:pt x="3019" y="6333"/>
                    <a:pt x="3214" y="6333"/>
                  </a:cubicBezTo>
                  <a:cubicBezTo>
                    <a:pt x="3251" y="6333"/>
                    <a:pt x="3287" y="6330"/>
                    <a:pt x="3326" y="6320"/>
                  </a:cubicBezTo>
                  <a:cubicBezTo>
                    <a:pt x="3560" y="6257"/>
                    <a:pt x="3700" y="6018"/>
                    <a:pt x="3638" y="5782"/>
                  </a:cubicBezTo>
                  <a:cubicBezTo>
                    <a:pt x="3599" y="5641"/>
                    <a:pt x="3563" y="5503"/>
                    <a:pt x="3524" y="5371"/>
                  </a:cubicBezTo>
                  <a:cubicBezTo>
                    <a:pt x="3468" y="5180"/>
                    <a:pt x="3293" y="5054"/>
                    <a:pt x="3103" y="5054"/>
                  </a:cubicBezTo>
                  <a:close/>
                  <a:moveTo>
                    <a:pt x="3730" y="7837"/>
                  </a:moveTo>
                  <a:cubicBezTo>
                    <a:pt x="3705" y="7837"/>
                    <a:pt x="3679" y="7839"/>
                    <a:pt x="3654" y="7843"/>
                  </a:cubicBezTo>
                  <a:cubicBezTo>
                    <a:pt x="3414" y="7888"/>
                    <a:pt x="3256" y="8114"/>
                    <a:pt x="3300" y="8353"/>
                  </a:cubicBezTo>
                  <a:cubicBezTo>
                    <a:pt x="3323" y="8491"/>
                    <a:pt x="3347" y="8629"/>
                    <a:pt x="3370" y="8761"/>
                  </a:cubicBezTo>
                  <a:cubicBezTo>
                    <a:pt x="3407" y="8974"/>
                    <a:pt x="3594" y="9125"/>
                    <a:pt x="3802" y="9125"/>
                  </a:cubicBezTo>
                  <a:cubicBezTo>
                    <a:pt x="3828" y="9125"/>
                    <a:pt x="3851" y="9123"/>
                    <a:pt x="3877" y="9120"/>
                  </a:cubicBezTo>
                  <a:cubicBezTo>
                    <a:pt x="4116" y="9078"/>
                    <a:pt x="4275" y="8852"/>
                    <a:pt x="4236" y="8613"/>
                  </a:cubicBezTo>
                  <a:cubicBezTo>
                    <a:pt x="4213" y="8478"/>
                    <a:pt x="4189" y="8337"/>
                    <a:pt x="4163" y="8197"/>
                  </a:cubicBezTo>
                  <a:cubicBezTo>
                    <a:pt x="4124" y="7986"/>
                    <a:pt x="3939" y="7837"/>
                    <a:pt x="3730" y="7837"/>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6"/>
            <p:cNvSpPr/>
            <p:nvPr/>
          </p:nvSpPr>
          <p:spPr>
            <a:xfrm>
              <a:off x="1167150" y="4105350"/>
              <a:ext cx="28025" cy="26800"/>
            </a:xfrm>
            <a:custGeom>
              <a:rect b="b" l="l" r="r" t="t"/>
              <a:pathLst>
                <a:path extrusionOk="0" h="1072" w="1121">
                  <a:moveTo>
                    <a:pt x="646" y="1"/>
                  </a:moveTo>
                  <a:cubicBezTo>
                    <a:pt x="630" y="1"/>
                    <a:pt x="614" y="1"/>
                    <a:pt x="598" y="3"/>
                  </a:cubicBezTo>
                  <a:cubicBezTo>
                    <a:pt x="466" y="19"/>
                    <a:pt x="354" y="92"/>
                    <a:pt x="284" y="196"/>
                  </a:cubicBezTo>
                  <a:cubicBezTo>
                    <a:pt x="169" y="253"/>
                    <a:pt x="81" y="359"/>
                    <a:pt x="52" y="495"/>
                  </a:cubicBezTo>
                  <a:cubicBezTo>
                    <a:pt x="0" y="731"/>
                    <a:pt x="151" y="963"/>
                    <a:pt x="388" y="1015"/>
                  </a:cubicBezTo>
                  <a:cubicBezTo>
                    <a:pt x="486" y="1038"/>
                    <a:pt x="551" y="1056"/>
                    <a:pt x="551" y="1056"/>
                  </a:cubicBezTo>
                  <a:cubicBezTo>
                    <a:pt x="590" y="1067"/>
                    <a:pt x="629" y="1072"/>
                    <a:pt x="668" y="1072"/>
                  </a:cubicBezTo>
                  <a:cubicBezTo>
                    <a:pt x="772" y="1072"/>
                    <a:pt x="871" y="1035"/>
                    <a:pt x="952" y="968"/>
                  </a:cubicBezTo>
                  <a:cubicBezTo>
                    <a:pt x="1064" y="874"/>
                    <a:pt x="1121" y="734"/>
                    <a:pt x="1105" y="588"/>
                  </a:cubicBezTo>
                  <a:cubicBezTo>
                    <a:pt x="1105" y="588"/>
                    <a:pt x="1097" y="518"/>
                    <a:pt x="1084" y="391"/>
                  </a:cubicBezTo>
                  <a:cubicBezTo>
                    <a:pt x="1058" y="165"/>
                    <a:pt x="866" y="1"/>
                    <a:pt x="646"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6"/>
            <p:cNvSpPr/>
            <p:nvPr/>
          </p:nvSpPr>
          <p:spPr>
            <a:xfrm>
              <a:off x="1081475" y="4072750"/>
              <a:ext cx="488175" cy="526675"/>
            </a:xfrm>
            <a:custGeom>
              <a:rect b="b" l="l" r="r" t="t"/>
              <a:pathLst>
                <a:path extrusionOk="0" h="21067" w="19527">
                  <a:moveTo>
                    <a:pt x="13151" y="1"/>
                  </a:moveTo>
                  <a:cubicBezTo>
                    <a:pt x="13009" y="1"/>
                    <a:pt x="12869" y="71"/>
                    <a:pt x="12785" y="200"/>
                  </a:cubicBezTo>
                  <a:cubicBezTo>
                    <a:pt x="12652" y="402"/>
                    <a:pt x="12709" y="675"/>
                    <a:pt x="12912" y="808"/>
                  </a:cubicBezTo>
                  <a:cubicBezTo>
                    <a:pt x="13019" y="876"/>
                    <a:pt x="13136" y="948"/>
                    <a:pt x="13266" y="1024"/>
                  </a:cubicBezTo>
                  <a:cubicBezTo>
                    <a:pt x="13336" y="1063"/>
                    <a:pt x="13411" y="1081"/>
                    <a:pt x="13487" y="1081"/>
                  </a:cubicBezTo>
                  <a:cubicBezTo>
                    <a:pt x="13637" y="1081"/>
                    <a:pt x="13786" y="1003"/>
                    <a:pt x="13866" y="863"/>
                  </a:cubicBezTo>
                  <a:cubicBezTo>
                    <a:pt x="13986" y="652"/>
                    <a:pt x="13916" y="384"/>
                    <a:pt x="13705" y="262"/>
                  </a:cubicBezTo>
                  <a:cubicBezTo>
                    <a:pt x="13588" y="194"/>
                    <a:pt x="13484" y="132"/>
                    <a:pt x="13390" y="72"/>
                  </a:cubicBezTo>
                  <a:cubicBezTo>
                    <a:pt x="13316" y="24"/>
                    <a:pt x="13233" y="1"/>
                    <a:pt x="13151" y="1"/>
                  </a:cubicBezTo>
                  <a:close/>
                  <a:moveTo>
                    <a:pt x="15524" y="1223"/>
                  </a:moveTo>
                  <a:cubicBezTo>
                    <a:pt x="15359" y="1223"/>
                    <a:pt x="15199" y="1317"/>
                    <a:pt x="15127" y="1479"/>
                  </a:cubicBezTo>
                  <a:cubicBezTo>
                    <a:pt x="15026" y="1700"/>
                    <a:pt x="15122" y="1960"/>
                    <a:pt x="15343" y="2061"/>
                  </a:cubicBezTo>
                  <a:cubicBezTo>
                    <a:pt x="15460" y="2116"/>
                    <a:pt x="15580" y="2168"/>
                    <a:pt x="15699" y="2222"/>
                  </a:cubicBezTo>
                  <a:cubicBezTo>
                    <a:pt x="15759" y="2248"/>
                    <a:pt x="15819" y="2261"/>
                    <a:pt x="15881" y="2261"/>
                  </a:cubicBezTo>
                  <a:cubicBezTo>
                    <a:pt x="16048" y="2261"/>
                    <a:pt x="16206" y="2165"/>
                    <a:pt x="16282" y="2004"/>
                  </a:cubicBezTo>
                  <a:cubicBezTo>
                    <a:pt x="16380" y="1783"/>
                    <a:pt x="16282" y="1523"/>
                    <a:pt x="16061" y="1422"/>
                  </a:cubicBezTo>
                  <a:cubicBezTo>
                    <a:pt x="15944" y="1370"/>
                    <a:pt x="15824" y="1315"/>
                    <a:pt x="15707" y="1263"/>
                  </a:cubicBezTo>
                  <a:cubicBezTo>
                    <a:pt x="15648" y="1236"/>
                    <a:pt x="15586" y="1223"/>
                    <a:pt x="15524" y="1223"/>
                  </a:cubicBezTo>
                  <a:close/>
                  <a:moveTo>
                    <a:pt x="17964" y="2309"/>
                  </a:moveTo>
                  <a:cubicBezTo>
                    <a:pt x="17796" y="2309"/>
                    <a:pt x="17636" y="2405"/>
                    <a:pt x="17563" y="2568"/>
                  </a:cubicBezTo>
                  <a:cubicBezTo>
                    <a:pt x="17465" y="2789"/>
                    <a:pt x="17563" y="3049"/>
                    <a:pt x="17784" y="3148"/>
                  </a:cubicBezTo>
                  <a:lnTo>
                    <a:pt x="17839" y="3171"/>
                  </a:lnTo>
                  <a:cubicBezTo>
                    <a:pt x="17925" y="3210"/>
                    <a:pt x="18008" y="3255"/>
                    <a:pt x="18078" y="3299"/>
                  </a:cubicBezTo>
                  <a:cubicBezTo>
                    <a:pt x="18151" y="3343"/>
                    <a:pt x="18231" y="3364"/>
                    <a:pt x="18309" y="3364"/>
                  </a:cubicBezTo>
                  <a:cubicBezTo>
                    <a:pt x="18458" y="3364"/>
                    <a:pt x="18601" y="3291"/>
                    <a:pt x="18684" y="3158"/>
                  </a:cubicBezTo>
                  <a:cubicBezTo>
                    <a:pt x="18811" y="2953"/>
                    <a:pt x="18749" y="2683"/>
                    <a:pt x="18543" y="2555"/>
                  </a:cubicBezTo>
                  <a:cubicBezTo>
                    <a:pt x="18437" y="2488"/>
                    <a:pt x="18322" y="2428"/>
                    <a:pt x="18198" y="2371"/>
                  </a:cubicBezTo>
                  <a:lnTo>
                    <a:pt x="18143" y="2347"/>
                  </a:lnTo>
                  <a:cubicBezTo>
                    <a:pt x="18085" y="2321"/>
                    <a:pt x="18024" y="2309"/>
                    <a:pt x="17964" y="2309"/>
                  </a:cubicBezTo>
                  <a:close/>
                  <a:moveTo>
                    <a:pt x="2339" y="2311"/>
                  </a:moveTo>
                  <a:cubicBezTo>
                    <a:pt x="2116" y="2311"/>
                    <a:pt x="1926" y="2481"/>
                    <a:pt x="1904" y="2709"/>
                  </a:cubicBezTo>
                  <a:cubicBezTo>
                    <a:pt x="1893" y="2823"/>
                    <a:pt x="1878" y="2935"/>
                    <a:pt x="1857" y="3065"/>
                  </a:cubicBezTo>
                  <a:cubicBezTo>
                    <a:pt x="1818" y="3304"/>
                    <a:pt x="1979" y="3530"/>
                    <a:pt x="2218" y="3569"/>
                  </a:cubicBezTo>
                  <a:cubicBezTo>
                    <a:pt x="2242" y="3574"/>
                    <a:pt x="2268" y="3574"/>
                    <a:pt x="2291" y="3574"/>
                  </a:cubicBezTo>
                  <a:cubicBezTo>
                    <a:pt x="2502" y="3574"/>
                    <a:pt x="2686" y="3424"/>
                    <a:pt x="2723" y="3208"/>
                  </a:cubicBezTo>
                  <a:cubicBezTo>
                    <a:pt x="2746" y="3060"/>
                    <a:pt x="2764" y="2924"/>
                    <a:pt x="2777" y="2792"/>
                  </a:cubicBezTo>
                  <a:cubicBezTo>
                    <a:pt x="2801" y="2550"/>
                    <a:pt x="2624" y="2337"/>
                    <a:pt x="2382" y="2313"/>
                  </a:cubicBezTo>
                  <a:cubicBezTo>
                    <a:pt x="2368" y="2312"/>
                    <a:pt x="2353" y="2311"/>
                    <a:pt x="2339" y="2311"/>
                  </a:cubicBezTo>
                  <a:close/>
                  <a:moveTo>
                    <a:pt x="19059" y="4480"/>
                  </a:moveTo>
                  <a:cubicBezTo>
                    <a:pt x="18844" y="4480"/>
                    <a:pt x="18655" y="4638"/>
                    <a:pt x="18624" y="4856"/>
                  </a:cubicBezTo>
                  <a:cubicBezTo>
                    <a:pt x="18608" y="4968"/>
                    <a:pt x="18588" y="5085"/>
                    <a:pt x="18562" y="5215"/>
                  </a:cubicBezTo>
                  <a:cubicBezTo>
                    <a:pt x="18512" y="5452"/>
                    <a:pt x="18663" y="5683"/>
                    <a:pt x="18900" y="5732"/>
                  </a:cubicBezTo>
                  <a:cubicBezTo>
                    <a:pt x="18931" y="5740"/>
                    <a:pt x="18962" y="5743"/>
                    <a:pt x="18991" y="5743"/>
                  </a:cubicBezTo>
                  <a:cubicBezTo>
                    <a:pt x="19193" y="5743"/>
                    <a:pt x="19375" y="5600"/>
                    <a:pt x="19420" y="5392"/>
                  </a:cubicBezTo>
                  <a:cubicBezTo>
                    <a:pt x="19451" y="5244"/>
                    <a:pt x="19474" y="5108"/>
                    <a:pt x="19492" y="4981"/>
                  </a:cubicBezTo>
                  <a:cubicBezTo>
                    <a:pt x="19526" y="4742"/>
                    <a:pt x="19360" y="4518"/>
                    <a:pt x="19121" y="4484"/>
                  </a:cubicBezTo>
                  <a:cubicBezTo>
                    <a:pt x="19100" y="4481"/>
                    <a:pt x="19079" y="4480"/>
                    <a:pt x="19059" y="4480"/>
                  </a:cubicBezTo>
                  <a:close/>
                  <a:moveTo>
                    <a:pt x="2072" y="4828"/>
                  </a:moveTo>
                  <a:cubicBezTo>
                    <a:pt x="2040" y="4828"/>
                    <a:pt x="2008" y="4831"/>
                    <a:pt x="1976" y="4838"/>
                  </a:cubicBezTo>
                  <a:cubicBezTo>
                    <a:pt x="1740" y="4893"/>
                    <a:pt x="1589" y="5127"/>
                    <a:pt x="1644" y="5363"/>
                  </a:cubicBezTo>
                  <a:cubicBezTo>
                    <a:pt x="1644" y="5363"/>
                    <a:pt x="1644" y="5366"/>
                    <a:pt x="1644" y="5371"/>
                  </a:cubicBezTo>
                  <a:cubicBezTo>
                    <a:pt x="1644" y="5387"/>
                    <a:pt x="1641" y="5428"/>
                    <a:pt x="1615" y="5504"/>
                  </a:cubicBezTo>
                  <a:cubicBezTo>
                    <a:pt x="1532" y="5732"/>
                    <a:pt x="1651" y="5982"/>
                    <a:pt x="1880" y="6065"/>
                  </a:cubicBezTo>
                  <a:cubicBezTo>
                    <a:pt x="1927" y="6081"/>
                    <a:pt x="1979" y="6089"/>
                    <a:pt x="2028" y="6089"/>
                  </a:cubicBezTo>
                  <a:cubicBezTo>
                    <a:pt x="2208" y="6089"/>
                    <a:pt x="2377" y="5979"/>
                    <a:pt x="2439" y="5800"/>
                  </a:cubicBezTo>
                  <a:cubicBezTo>
                    <a:pt x="2494" y="5649"/>
                    <a:pt x="2520" y="5506"/>
                    <a:pt x="2520" y="5371"/>
                  </a:cubicBezTo>
                  <a:cubicBezTo>
                    <a:pt x="2520" y="5303"/>
                    <a:pt x="2515" y="5236"/>
                    <a:pt x="2499" y="5171"/>
                  </a:cubicBezTo>
                  <a:cubicBezTo>
                    <a:pt x="2454" y="4966"/>
                    <a:pt x="2273" y="4828"/>
                    <a:pt x="2072" y="4828"/>
                  </a:cubicBezTo>
                  <a:close/>
                  <a:moveTo>
                    <a:pt x="2154" y="6998"/>
                  </a:moveTo>
                  <a:cubicBezTo>
                    <a:pt x="2146" y="6998"/>
                    <a:pt x="2138" y="6998"/>
                    <a:pt x="2130" y="6999"/>
                  </a:cubicBezTo>
                  <a:cubicBezTo>
                    <a:pt x="2078" y="7004"/>
                    <a:pt x="2028" y="7006"/>
                    <a:pt x="1982" y="7009"/>
                  </a:cubicBezTo>
                  <a:cubicBezTo>
                    <a:pt x="1919" y="7014"/>
                    <a:pt x="1862" y="7017"/>
                    <a:pt x="1823" y="7017"/>
                  </a:cubicBezTo>
                  <a:cubicBezTo>
                    <a:pt x="1804" y="7014"/>
                    <a:pt x="1786" y="7013"/>
                    <a:pt x="1767" y="7013"/>
                  </a:cubicBezTo>
                  <a:cubicBezTo>
                    <a:pt x="1560" y="7013"/>
                    <a:pt x="1375" y="7158"/>
                    <a:pt x="1334" y="7368"/>
                  </a:cubicBezTo>
                  <a:cubicBezTo>
                    <a:pt x="1287" y="7607"/>
                    <a:pt x="1441" y="7836"/>
                    <a:pt x="1680" y="7883"/>
                  </a:cubicBezTo>
                  <a:cubicBezTo>
                    <a:pt x="1722" y="7890"/>
                    <a:pt x="1763" y="7896"/>
                    <a:pt x="1805" y="7896"/>
                  </a:cubicBezTo>
                  <a:cubicBezTo>
                    <a:pt x="1872" y="7896"/>
                    <a:pt x="1950" y="7890"/>
                    <a:pt x="2039" y="7885"/>
                  </a:cubicBezTo>
                  <a:cubicBezTo>
                    <a:pt x="2083" y="7883"/>
                    <a:pt x="2130" y="7877"/>
                    <a:pt x="2179" y="7875"/>
                  </a:cubicBezTo>
                  <a:cubicBezTo>
                    <a:pt x="2421" y="7862"/>
                    <a:pt x="2606" y="7654"/>
                    <a:pt x="2593" y="7412"/>
                  </a:cubicBezTo>
                  <a:cubicBezTo>
                    <a:pt x="2578" y="7181"/>
                    <a:pt x="2385" y="6998"/>
                    <a:pt x="2154" y="6998"/>
                  </a:cubicBezTo>
                  <a:close/>
                  <a:moveTo>
                    <a:pt x="18312" y="7027"/>
                  </a:moveTo>
                  <a:cubicBezTo>
                    <a:pt x="18165" y="7027"/>
                    <a:pt x="18021" y="7101"/>
                    <a:pt x="17938" y="7235"/>
                  </a:cubicBezTo>
                  <a:cubicBezTo>
                    <a:pt x="17880" y="7329"/>
                    <a:pt x="17813" y="7430"/>
                    <a:pt x="17737" y="7534"/>
                  </a:cubicBezTo>
                  <a:cubicBezTo>
                    <a:pt x="17597" y="7732"/>
                    <a:pt x="17641" y="8007"/>
                    <a:pt x="17839" y="8148"/>
                  </a:cubicBezTo>
                  <a:cubicBezTo>
                    <a:pt x="17917" y="8202"/>
                    <a:pt x="18005" y="8228"/>
                    <a:pt x="18094" y="8228"/>
                  </a:cubicBezTo>
                  <a:cubicBezTo>
                    <a:pt x="18231" y="8228"/>
                    <a:pt x="18367" y="8166"/>
                    <a:pt x="18452" y="8046"/>
                  </a:cubicBezTo>
                  <a:cubicBezTo>
                    <a:pt x="18538" y="7924"/>
                    <a:pt x="18616" y="7807"/>
                    <a:pt x="18684" y="7695"/>
                  </a:cubicBezTo>
                  <a:cubicBezTo>
                    <a:pt x="18811" y="7490"/>
                    <a:pt x="18749" y="7220"/>
                    <a:pt x="18541" y="7092"/>
                  </a:cubicBezTo>
                  <a:cubicBezTo>
                    <a:pt x="18470" y="7048"/>
                    <a:pt x="18390" y="7027"/>
                    <a:pt x="18312" y="7027"/>
                  </a:cubicBezTo>
                  <a:close/>
                  <a:moveTo>
                    <a:pt x="3438" y="8314"/>
                  </a:moveTo>
                  <a:cubicBezTo>
                    <a:pt x="3196" y="8317"/>
                    <a:pt x="3001" y="8514"/>
                    <a:pt x="3003" y="8759"/>
                  </a:cubicBezTo>
                  <a:cubicBezTo>
                    <a:pt x="3006" y="8876"/>
                    <a:pt x="3006" y="9006"/>
                    <a:pt x="3009" y="9143"/>
                  </a:cubicBezTo>
                  <a:cubicBezTo>
                    <a:pt x="3009" y="9385"/>
                    <a:pt x="3204" y="9580"/>
                    <a:pt x="3445" y="9580"/>
                  </a:cubicBezTo>
                  <a:lnTo>
                    <a:pt x="3448" y="9580"/>
                  </a:lnTo>
                  <a:cubicBezTo>
                    <a:pt x="3690" y="9580"/>
                    <a:pt x="3885" y="9383"/>
                    <a:pt x="3885" y="9141"/>
                  </a:cubicBezTo>
                  <a:cubicBezTo>
                    <a:pt x="3885" y="9000"/>
                    <a:pt x="3882" y="8868"/>
                    <a:pt x="3882" y="8746"/>
                  </a:cubicBezTo>
                  <a:cubicBezTo>
                    <a:pt x="3880" y="8506"/>
                    <a:pt x="3682" y="8314"/>
                    <a:pt x="3443" y="8314"/>
                  </a:cubicBezTo>
                  <a:close/>
                  <a:moveTo>
                    <a:pt x="16599" y="9071"/>
                  </a:moveTo>
                  <a:cubicBezTo>
                    <a:pt x="16486" y="9071"/>
                    <a:pt x="16372" y="9115"/>
                    <a:pt x="16287" y="9203"/>
                  </a:cubicBezTo>
                  <a:cubicBezTo>
                    <a:pt x="16196" y="9297"/>
                    <a:pt x="16107" y="9388"/>
                    <a:pt x="16016" y="9481"/>
                  </a:cubicBezTo>
                  <a:cubicBezTo>
                    <a:pt x="15845" y="9653"/>
                    <a:pt x="15847" y="9931"/>
                    <a:pt x="16019" y="10100"/>
                  </a:cubicBezTo>
                  <a:cubicBezTo>
                    <a:pt x="16105" y="10186"/>
                    <a:pt x="16217" y="10228"/>
                    <a:pt x="16328" y="10228"/>
                  </a:cubicBezTo>
                  <a:cubicBezTo>
                    <a:pt x="16440" y="10228"/>
                    <a:pt x="16555" y="10183"/>
                    <a:pt x="16640" y="10098"/>
                  </a:cubicBezTo>
                  <a:cubicBezTo>
                    <a:pt x="16731" y="10004"/>
                    <a:pt x="16825" y="9910"/>
                    <a:pt x="16916" y="9814"/>
                  </a:cubicBezTo>
                  <a:cubicBezTo>
                    <a:pt x="17085" y="9643"/>
                    <a:pt x="17080" y="9364"/>
                    <a:pt x="16906" y="9195"/>
                  </a:cubicBezTo>
                  <a:cubicBezTo>
                    <a:pt x="16820" y="9112"/>
                    <a:pt x="16709" y="9071"/>
                    <a:pt x="16599" y="9071"/>
                  </a:cubicBezTo>
                  <a:close/>
                  <a:moveTo>
                    <a:pt x="14711" y="10958"/>
                  </a:moveTo>
                  <a:cubicBezTo>
                    <a:pt x="14598" y="10958"/>
                    <a:pt x="14486" y="11002"/>
                    <a:pt x="14399" y="11088"/>
                  </a:cubicBezTo>
                  <a:cubicBezTo>
                    <a:pt x="14298" y="11190"/>
                    <a:pt x="14207" y="11283"/>
                    <a:pt x="14124" y="11372"/>
                  </a:cubicBezTo>
                  <a:cubicBezTo>
                    <a:pt x="13955" y="11546"/>
                    <a:pt x="13960" y="11824"/>
                    <a:pt x="14134" y="11993"/>
                  </a:cubicBezTo>
                  <a:cubicBezTo>
                    <a:pt x="14217" y="12074"/>
                    <a:pt x="14329" y="12115"/>
                    <a:pt x="14438" y="12115"/>
                  </a:cubicBezTo>
                  <a:cubicBezTo>
                    <a:pt x="14553" y="12115"/>
                    <a:pt x="14667" y="12071"/>
                    <a:pt x="14753" y="11980"/>
                  </a:cubicBezTo>
                  <a:cubicBezTo>
                    <a:pt x="14836" y="11897"/>
                    <a:pt x="14924" y="11806"/>
                    <a:pt x="15023" y="11704"/>
                  </a:cubicBezTo>
                  <a:cubicBezTo>
                    <a:pt x="15195" y="11533"/>
                    <a:pt x="15192" y="11255"/>
                    <a:pt x="15021" y="11086"/>
                  </a:cubicBezTo>
                  <a:cubicBezTo>
                    <a:pt x="14934" y="11001"/>
                    <a:pt x="14823" y="10958"/>
                    <a:pt x="14711" y="10958"/>
                  </a:cubicBezTo>
                  <a:close/>
                  <a:moveTo>
                    <a:pt x="3340" y="10979"/>
                  </a:moveTo>
                  <a:cubicBezTo>
                    <a:pt x="3119" y="10979"/>
                    <a:pt x="2929" y="11146"/>
                    <a:pt x="2905" y="11369"/>
                  </a:cubicBezTo>
                  <a:cubicBezTo>
                    <a:pt x="2889" y="11496"/>
                    <a:pt x="2873" y="11624"/>
                    <a:pt x="2858" y="11746"/>
                  </a:cubicBezTo>
                  <a:cubicBezTo>
                    <a:pt x="2824" y="11985"/>
                    <a:pt x="2993" y="12206"/>
                    <a:pt x="3232" y="12240"/>
                  </a:cubicBezTo>
                  <a:cubicBezTo>
                    <a:pt x="3253" y="12243"/>
                    <a:pt x="3274" y="12243"/>
                    <a:pt x="3292" y="12243"/>
                  </a:cubicBezTo>
                  <a:cubicBezTo>
                    <a:pt x="3508" y="12243"/>
                    <a:pt x="3695" y="12084"/>
                    <a:pt x="3726" y="11866"/>
                  </a:cubicBezTo>
                  <a:cubicBezTo>
                    <a:pt x="3744" y="11736"/>
                    <a:pt x="3760" y="11600"/>
                    <a:pt x="3776" y="11465"/>
                  </a:cubicBezTo>
                  <a:cubicBezTo>
                    <a:pt x="3802" y="11223"/>
                    <a:pt x="3627" y="11008"/>
                    <a:pt x="3388" y="10982"/>
                  </a:cubicBezTo>
                  <a:cubicBezTo>
                    <a:pt x="3372" y="10980"/>
                    <a:pt x="3356" y="10979"/>
                    <a:pt x="3340" y="10979"/>
                  </a:cubicBezTo>
                  <a:close/>
                  <a:moveTo>
                    <a:pt x="13029" y="13022"/>
                  </a:moveTo>
                  <a:cubicBezTo>
                    <a:pt x="12883" y="13022"/>
                    <a:pt x="12740" y="13095"/>
                    <a:pt x="12657" y="13228"/>
                  </a:cubicBezTo>
                  <a:cubicBezTo>
                    <a:pt x="12590" y="13335"/>
                    <a:pt x="12522" y="13446"/>
                    <a:pt x="12449" y="13569"/>
                  </a:cubicBezTo>
                  <a:cubicBezTo>
                    <a:pt x="12324" y="13777"/>
                    <a:pt x="12392" y="14047"/>
                    <a:pt x="12600" y="14172"/>
                  </a:cubicBezTo>
                  <a:cubicBezTo>
                    <a:pt x="12670" y="14213"/>
                    <a:pt x="12748" y="14234"/>
                    <a:pt x="12824" y="14234"/>
                  </a:cubicBezTo>
                  <a:cubicBezTo>
                    <a:pt x="12974" y="14234"/>
                    <a:pt x="13120" y="14156"/>
                    <a:pt x="13201" y="14018"/>
                  </a:cubicBezTo>
                  <a:cubicBezTo>
                    <a:pt x="13273" y="13901"/>
                    <a:pt x="13338" y="13795"/>
                    <a:pt x="13401" y="13693"/>
                  </a:cubicBezTo>
                  <a:cubicBezTo>
                    <a:pt x="13528" y="13488"/>
                    <a:pt x="13466" y="13218"/>
                    <a:pt x="13260" y="13088"/>
                  </a:cubicBezTo>
                  <a:cubicBezTo>
                    <a:pt x="13188" y="13043"/>
                    <a:pt x="13108" y="13022"/>
                    <a:pt x="13029" y="13022"/>
                  </a:cubicBezTo>
                  <a:close/>
                  <a:moveTo>
                    <a:pt x="2734" y="13568"/>
                  </a:moveTo>
                  <a:cubicBezTo>
                    <a:pt x="2563" y="13568"/>
                    <a:pt x="2401" y="13671"/>
                    <a:pt x="2330" y="13839"/>
                  </a:cubicBezTo>
                  <a:cubicBezTo>
                    <a:pt x="2283" y="13953"/>
                    <a:pt x="2231" y="14063"/>
                    <a:pt x="2182" y="14167"/>
                  </a:cubicBezTo>
                  <a:cubicBezTo>
                    <a:pt x="2073" y="14382"/>
                    <a:pt x="2158" y="14648"/>
                    <a:pt x="2377" y="14754"/>
                  </a:cubicBezTo>
                  <a:cubicBezTo>
                    <a:pt x="2439" y="14788"/>
                    <a:pt x="2507" y="14801"/>
                    <a:pt x="2572" y="14801"/>
                  </a:cubicBezTo>
                  <a:cubicBezTo>
                    <a:pt x="2733" y="14801"/>
                    <a:pt x="2889" y="14713"/>
                    <a:pt x="2964" y="14559"/>
                  </a:cubicBezTo>
                  <a:cubicBezTo>
                    <a:pt x="3027" y="14437"/>
                    <a:pt x="3084" y="14310"/>
                    <a:pt x="3141" y="14177"/>
                  </a:cubicBezTo>
                  <a:cubicBezTo>
                    <a:pt x="3232" y="13953"/>
                    <a:pt x="3126" y="13696"/>
                    <a:pt x="2902" y="13602"/>
                  </a:cubicBezTo>
                  <a:cubicBezTo>
                    <a:pt x="2847" y="13579"/>
                    <a:pt x="2790" y="13568"/>
                    <a:pt x="2734" y="13568"/>
                  </a:cubicBezTo>
                  <a:close/>
                  <a:moveTo>
                    <a:pt x="11693" y="15331"/>
                  </a:moveTo>
                  <a:cubicBezTo>
                    <a:pt x="11542" y="15331"/>
                    <a:pt x="11394" y="15409"/>
                    <a:pt x="11313" y="15547"/>
                  </a:cubicBezTo>
                  <a:cubicBezTo>
                    <a:pt x="11243" y="15664"/>
                    <a:pt x="11178" y="15771"/>
                    <a:pt x="11115" y="15875"/>
                  </a:cubicBezTo>
                  <a:cubicBezTo>
                    <a:pt x="10988" y="16080"/>
                    <a:pt x="11053" y="16351"/>
                    <a:pt x="11258" y="16478"/>
                  </a:cubicBezTo>
                  <a:cubicBezTo>
                    <a:pt x="11331" y="16522"/>
                    <a:pt x="11409" y="16543"/>
                    <a:pt x="11487" y="16543"/>
                  </a:cubicBezTo>
                  <a:cubicBezTo>
                    <a:pt x="11635" y="16543"/>
                    <a:pt x="11781" y="16468"/>
                    <a:pt x="11862" y="16335"/>
                  </a:cubicBezTo>
                  <a:cubicBezTo>
                    <a:pt x="11929" y="16228"/>
                    <a:pt x="11994" y="16117"/>
                    <a:pt x="12067" y="15994"/>
                  </a:cubicBezTo>
                  <a:cubicBezTo>
                    <a:pt x="12192" y="15784"/>
                    <a:pt x="12122" y="15516"/>
                    <a:pt x="11914" y="15391"/>
                  </a:cubicBezTo>
                  <a:cubicBezTo>
                    <a:pt x="11844" y="15350"/>
                    <a:pt x="11768" y="15331"/>
                    <a:pt x="11693" y="15331"/>
                  </a:cubicBezTo>
                  <a:close/>
                  <a:moveTo>
                    <a:pt x="1410" y="15882"/>
                  </a:moveTo>
                  <a:cubicBezTo>
                    <a:pt x="1265" y="15882"/>
                    <a:pt x="1123" y="15955"/>
                    <a:pt x="1040" y="16088"/>
                  </a:cubicBezTo>
                  <a:cubicBezTo>
                    <a:pt x="968" y="16202"/>
                    <a:pt x="898" y="16314"/>
                    <a:pt x="833" y="16423"/>
                  </a:cubicBezTo>
                  <a:cubicBezTo>
                    <a:pt x="705" y="16631"/>
                    <a:pt x="770" y="16902"/>
                    <a:pt x="975" y="17027"/>
                  </a:cubicBezTo>
                  <a:cubicBezTo>
                    <a:pt x="1048" y="17071"/>
                    <a:pt x="1126" y="17092"/>
                    <a:pt x="1204" y="17092"/>
                  </a:cubicBezTo>
                  <a:cubicBezTo>
                    <a:pt x="1352" y="17092"/>
                    <a:pt x="1495" y="17019"/>
                    <a:pt x="1579" y="16884"/>
                  </a:cubicBezTo>
                  <a:cubicBezTo>
                    <a:pt x="1646" y="16774"/>
                    <a:pt x="1714" y="16665"/>
                    <a:pt x="1784" y="16553"/>
                  </a:cubicBezTo>
                  <a:cubicBezTo>
                    <a:pt x="1911" y="16348"/>
                    <a:pt x="1849" y="16078"/>
                    <a:pt x="1644" y="15950"/>
                  </a:cubicBezTo>
                  <a:cubicBezTo>
                    <a:pt x="1571" y="15904"/>
                    <a:pt x="1490" y="15882"/>
                    <a:pt x="1410" y="15882"/>
                  </a:cubicBezTo>
                  <a:close/>
                  <a:moveTo>
                    <a:pt x="10101" y="17464"/>
                  </a:moveTo>
                  <a:cubicBezTo>
                    <a:pt x="9995" y="17464"/>
                    <a:pt x="9889" y="17503"/>
                    <a:pt x="9805" y="17580"/>
                  </a:cubicBezTo>
                  <a:cubicBezTo>
                    <a:pt x="9722" y="17656"/>
                    <a:pt x="9628" y="17736"/>
                    <a:pt x="9529" y="17814"/>
                  </a:cubicBezTo>
                  <a:cubicBezTo>
                    <a:pt x="9342" y="17968"/>
                    <a:pt x="9311" y="18243"/>
                    <a:pt x="9464" y="18433"/>
                  </a:cubicBezTo>
                  <a:cubicBezTo>
                    <a:pt x="9550" y="18540"/>
                    <a:pt x="9678" y="18594"/>
                    <a:pt x="9805" y="18594"/>
                  </a:cubicBezTo>
                  <a:cubicBezTo>
                    <a:pt x="9901" y="18594"/>
                    <a:pt x="10000" y="18563"/>
                    <a:pt x="10081" y="18498"/>
                  </a:cubicBezTo>
                  <a:cubicBezTo>
                    <a:pt x="10195" y="18407"/>
                    <a:pt x="10302" y="18316"/>
                    <a:pt x="10398" y="18225"/>
                  </a:cubicBezTo>
                  <a:cubicBezTo>
                    <a:pt x="10577" y="18061"/>
                    <a:pt x="10590" y="17783"/>
                    <a:pt x="10424" y="17606"/>
                  </a:cubicBezTo>
                  <a:cubicBezTo>
                    <a:pt x="10338" y="17512"/>
                    <a:pt x="10220" y="17464"/>
                    <a:pt x="10101" y="17464"/>
                  </a:cubicBezTo>
                  <a:close/>
                  <a:moveTo>
                    <a:pt x="501" y="18306"/>
                  </a:moveTo>
                  <a:cubicBezTo>
                    <a:pt x="442" y="18306"/>
                    <a:pt x="383" y="18318"/>
                    <a:pt x="326" y="18342"/>
                  </a:cubicBezTo>
                  <a:cubicBezTo>
                    <a:pt x="105" y="18438"/>
                    <a:pt x="1" y="18696"/>
                    <a:pt x="97" y="18917"/>
                  </a:cubicBezTo>
                  <a:cubicBezTo>
                    <a:pt x="123" y="18977"/>
                    <a:pt x="154" y="19031"/>
                    <a:pt x="188" y="19086"/>
                  </a:cubicBezTo>
                  <a:cubicBezTo>
                    <a:pt x="242" y="19169"/>
                    <a:pt x="297" y="19250"/>
                    <a:pt x="354" y="19330"/>
                  </a:cubicBezTo>
                  <a:cubicBezTo>
                    <a:pt x="440" y="19447"/>
                    <a:pt x="575" y="19512"/>
                    <a:pt x="710" y="19512"/>
                  </a:cubicBezTo>
                  <a:cubicBezTo>
                    <a:pt x="799" y="19512"/>
                    <a:pt x="890" y="19484"/>
                    <a:pt x="968" y="19429"/>
                  </a:cubicBezTo>
                  <a:cubicBezTo>
                    <a:pt x="1163" y="19286"/>
                    <a:pt x="1207" y="19010"/>
                    <a:pt x="1066" y="18815"/>
                  </a:cubicBezTo>
                  <a:cubicBezTo>
                    <a:pt x="1017" y="18748"/>
                    <a:pt x="970" y="18678"/>
                    <a:pt x="924" y="18607"/>
                  </a:cubicBezTo>
                  <a:cubicBezTo>
                    <a:pt x="916" y="18594"/>
                    <a:pt x="908" y="18581"/>
                    <a:pt x="903" y="18568"/>
                  </a:cubicBezTo>
                  <a:cubicBezTo>
                    <a:pt x="831" y="18404"/>
                    <a:pt x="670" y="18306"/>
                    <a:pt x="501" y="18306"/>
                  </a:cubicBezTo>
                  <a:close/>
                  <a:moveTo>
                    <a:pt x="7888" y="18943"/>
                  </a:moveTo>
                  <a:cubicBezTo>
                    <a:pt x="7819" y="18943"/>
                    <a:pt x="7749" y="18960"/>
                    <a:pt x="7683" y="18995"/>
                  </a:cubicBezTo>
                  <a:cubicBezTo>
                    <a:pt x="7572" y="19052"/>
                    <a:pt x="7457" y="19112"/>
                    <a:pt x="7343" y="19169"/>
                  </a:cubicBezTo>
                  <a:cubicBezTo>
                    <a:pt x="7127" y="19276"/>
                    <a:pt x="7039" y="19541"/>
                    <a:pt x="7148" y="19757"/>
                  </a:cubicBezTo>
                  <a:cubicBezTo>
                    <a:pt x="7223" y="19910"/>
                    <a:pt x="7379" y="19998"/>
                    <a:pt x="7540" y="19998"/>
                  </a:cubicBezTo>
                  <a:cubicBezTo>
                    <a:pt x="7605" y="19998"/>
                    <a:pt x="7673" y="19985"/>
                    <a:pt x="7735" y="19954"/>
                  </a:cubicBezTo>
                  <a:cubicBezTo>
                    <a:pt x="7855" y="19894"/>
                    <a:pt x="7975" y="19832"/>
                    <a:pt x="8092" y="19770"/>
                  </a:cubicBezTo>
                  <a:cubicBezTo>
                    <a:pt x="8307" y="19658"/>
                    <a:pt x="8388" y="19393"/>
                    <a:pt x="8276" y="19177"/>
                  </a:cubicBezTo>
                  <a:cubicBezTo>
                    <a:pt x="8197" y="19029"/>
                    <a:pt x="8045" y="18943"/>
                    <a:pt x="7888" y="18943"/>
                  </a:cubicBezTo>
                  <a:close/>
                  <a:moveTo>
                    <a:pt x="5432" y="19988"/>
                  </a:moveTo>
                  <a:cubicBezTo>
                    <a:pt x="5388" y="19988"/>
                    <a:pt x="5343" y="19995"/>
                    <a:pt x="5299" y="20009"/>
                  </a:cubicBezTo>
                  <a:cubicBezTo>
                    <a:pt x="5177" y="20048"/>
                    <a:pt x="5057" y="20084"/>
                    <a:pt x="4943" y="20115"/>
                  </a:cubicBezTo>
                  <a:cubicBezTo>
                    <a:pt x="4709" y="20180"/>
                    <a:pt x="4571" y="20422"/>
                    <a:pt x="4636" y="20656"/>
                  </a:cubicBezTo>
                  <a:cubicBezTo>
                    <a:pt x="4688" y="20851"/>
                    <a:pt x="4865" y="20979"/>
                    <a:pt x="5060" y="20979"/>
                  </a:cubicBezTo>
                  <a:cubicBezTo>
                    <a:pt x="5096" y="20979"/>
                    <a:pt x="5135" y="20973"/>
                    <a:pt x="5174" y="20963"/>
                  </a:cubicBezTo>
                  <a:cubicBezTo>
                    <a:pt x="5302" y="20927"/>
                    <a:pt x="5432" y="20888"/>
                    <a:pt x="5567" y="20846"/>
                  </a:cubicBezTo>
                  <a:cubicBezTo>
                    <a:pt x="5796" y="20773"/>
                    <a:pt x="5926" y="20526"/>
                    <a:pt x="5850" y="20295"/>
                  </a:cubicBezTo>
                  <a:cubicBezTo>
                    <a:pt x="5792" y="20107"/>
                    <a:pt x="5618" y="19988"/>
                    <a:pt x="5432" y="19988"/>
                  </a:cubicBezTo>
                  <a:close/>
                  <a:moveTo>
                    <a:pt x="2445" y="20065"/>
                  </a:moveTo>
                  <a:cubicBezTo>
                    <a:pt x="2272" y="20065"/>
                    <a:pt x="2108" y="20167"/>
                    <a:pt x="2039" y="20336"/>
                  </a:cubicBezTo>
                  <a:cubicBezTo>
                    <a:pt x="1948" y="20560"/>
                    <a:pt x="2054" y="20817"/>
                    <a:pt x="2278" y="20908"/>
                  </a:cubicBezTo>
                  <a:cubicBezTo>
                    <a:pt x="2416" y="20966"/>
                    <a:pt x="2556" y="21012"/>
                    <a:pt x="2697" y="21051"/>
                  </a:cubicBezTo>
                  <a:cubicBezTo>
                    <a:pt x="2736" y="21062"/>
                    <a:pt x="2775" y="21067"/>
                    <a:pt x="2814" y="21067"/>
                  </a:cubicBezTo>
                  <a:cubicBezTo>
                    <a:pt x="3006" y="21067"/>
                    <a:pt x="3183" y="20942"/>
                    <a:pt x="3237" y="20747"/>
                  </a:cubicBezTo>
                  <a:cubicBezTo>
                    <a:pt x="3302" y="20513"/>
                    <a:pt x="3165" y="20271"/>
                    <a:pt x="2931" y="20206"/>
                  </a:cubicBezTo>
                  <a:cubicBezTo>
                    <a:pt x="2824" y="20175"/>
                    <a:pt x="2715" y="20139"/>
                    <a:pt x="2611" y="20097"/>
                  </a:cubicBezTo>
                  <a:cubicBezTo>
                    <a:pt x="2557" y="20075"/>
                    <a:pt x="2501" y="20065"/>
                    <a:pt x="2445" y="20065"/>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a:off x="1345500" y="4039175"/>
              <a:ext cx="31100" cy="26225"/>
            </a:xfrm>
            <a:custGeom>
              <a:rect b="b" l="l" r="r" t="t"/>
              <a:pathLst>
                <a:path extrusionOk="0" h="1049" w="1244">
                  <a:moveTo>
                    <a:pt x="503" y="1"/>
                  </a:moveTo>
                  <a:cubicBezTo>
                    <a:pt x="431" y="1"/>
                    <a:pt x="359" y="19"/>
                    <a:pt x="292" y="55"/>
                  </a:cubicBezTo>
                  <a:cubicBezTo>
                    <a:pt x="79" y="170"/>
                    <a:pt x="1" y="438"/>
                    <a:pt x="118" y="651"/>
                  </a:cubicBezTo>
                  <a:cubicBezTo>
                    <a:pt x="146" y="705"/>
                    <a:pt x="177" y="760"/>
                    <a:pt x="206" y="815"/>
                  </a:cubicBezTo>
                  <a:cubicBezTo>
                    <a:pt x="268" y="932"/>
                    <a:pt x="378" y="1012"/>
                    <a:pt x="505" y="1041"/>
                  </a:cubicBezTo>
                  <a:cubicBezTo>
                    <a:pt x="534" y="1046"/>
                    <a:pt x="565" y="1049"/>
                    <a:pt x="596" y="1049"/>
                  </a:cubicBezTo>
                  <a:cubicBezTo>
                    <a:pt x="690" y="1049"/>
                    <a:pt x="783" y="1017"/>
                    <a:pt x="861" y="960"/>
                  </a:cubicBezTo>
                  <a:cubicBezTo>
                    <a:pt x="1093" y="911"/>
                    <a:pt x="1243" y="685"/>
                    <a:pt x="1202" y="451"/>
                  </a:cubicBezTo>
                  <a:cubicBezTo>
                    <a:pt x="1163" y="240"/>
                    <a:pt x="978" y="92"/>
                    <a:pt x="770" y="92"/>
                  </a:cubicBezTo>
                  <a:cubicBezTo>
                    <a:pt x="693" y="32"/>
                    <a:pt x="599" y="1"/>
                    <a:pt x="503"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p:nvPr/>
          </p:nvSpPr>
          <p:spPr>
            <a:xfrm>
              <a:off x="1256075" y="3761850"/>
              <a:ext cx="90675" cy="241600"/>
            </a:xfrm>
            <a:custGeom>
              <a:rect b="b" l="l" r="r" t="t"/>
              <a:pathLst>
                <a:path extrusionOk="0" h="9664" w="3627">
                  <a:moveTo>
                    <a:pt x="478" y="0"/>
                  </a:moveTo>
                  <a:cubicBezTo>
                    <a:pt x="452" y="0"/>
                    <a:pt x="425" y="3"/>
                    <a:pt x="398" y="8"/>
                  </a:cubicBezTo>
                  <a:cubicBezTo>
                    <a:pt x="161" y="49"/>
                    <a:pt x="0" y="278"/>
                    <a:pt x="44" y="517"/>
                  </a:cubicBezTo>
                  <a:cubicBezTo>
                    <a:pt x="68" y="652"/>
                    <a:pt x="94" y="793"/>
                    <a:pt x="120" y="938"/>
                  </a:cubicBezTo>
                  <a:cubicBezTo>
                    <a:pt x="159" y="1149"/>
                    <a:pt x="343" y="1297"/>
                    <a:pt x="551" y="1297"/>
                  </a:cubicBezTo>
                  <a:cubicBezTo>
                    <a:pt x="577" y="1297"/>
                    <a:pt x="603" y="1297"/>
                    <a:pt x="632" y="1292"/>
                  </a:cubicBezTo>
                  <a:cubicBezTo>
                    <a:pt x="868" y="1248"/>
                    <a:pt x="1027" y="1019"/>
                    <a:pt x="983" y="780"/>
                  </a:cubicBezTo>
                  <a:cubicBezTo>
                    <a:pt x="957" y="637"/>
                    <a:pt x="933" y="496"/>
                    <a:pt x="907" y="361"/>
                  </a:cubicBezTo>
                  <a:cubicBezTo>
                    <a:pt x="871" y="149"/>
                    <a:pt x="686" y="0"/>
                    <a:pt x="478" y="0"/>
                  </a:cubicBezTo>
                  <a:close/>
                  <a:moveTo>
                    <a:pt x="1046" y="2868"/>
                  </a:moveTo>
                  <a:cubicBezTo>
                    <a:pt x="1009" y="2868"/>
                    <a:pt x="971" y="2873"/>
                    <a:pt x="933" y="2883"/>
                  </a:cubicBezTo>
                  <a:cubicBezTo>
                    <a:pt x="697" y="2943"/>
                    <a:pt x="556" y="3182"/>
                    <a:pt x="619" y="3416"/>
                  </a:cubicBezTo>
                  <a:cubicBezTo>
                    <a:pt x="653" y="3546"/>
                    <a:pt x="692" y="3689"/>
                    <a:pt x="736" y="3842"/>
                  </a:cubicBezTo>
                  <a:cubicBezTo>
                    <a:pt x="793" y="4035"/>
                    <a:pt x="967" y="4157"/>
                    <a:pt x="1157" y="4157"/>
                  </a:cubicBezTo>
                  <a:cubicBezTo>
                    <a:pt x="1199" y="4157"/>
                    <a:pt x="1240" y="4152"/>
                    <a:pt x="1282" y="4139"/>
                  </a:cubicBezTo>
                  <a:cubicBezTo>
                    <a:pt x="1513" y="4071"/>
                    <a:pt x="1648" y="3827"/>
                    <a:pt x="1578" y="3595"/>
                  </a:cubicBezTo>
                  <a:cubicBezTo>
                    <a:pt x="1537" y="3450"/>
                    <a:pt x="1498" y="3315"/>
                    <a:pt x="1466" y="3198"/>
                  </a:cubicBezTo>
                  <a:cubicBezTo>
                    <a:pt x="1416" y="2999"/>
                    <a:pt x="1240" y="2868"/>
                    <a:pt x="1046" y="2868"/>
                  </a:cubicBezTo>
                  <a:close/>
                  <a:moveTo>
                    <a:pt x="1953" y="5646"/>
                  </a:moveTo>
                  <a:cubicBezTo>
                    <a:pt x="1903" y="5646"/>
                    <a:pt x="1853" y="5655"/>
                    <a:pt x="1804" y="5673"/>
                  </a:cubicBezTo>
                  <a:cubicBezTo>
                    <a:pt x="1576" y="5756"/>
                    <a:pt x="1456" y="6006"/>
                    <a:pt x="1539" y="6234"/>
                  </a:cubicBezTo>
                  <a:cubicBezTo>
                    <a:pt x="1586" y="6367"/>
                    <a:pt x="1635" y="6502"/>
                    <a:pt x="1685" y="6637"/>
                  </a:cubicBezTo>
                  <a:cubicBezTo>
                    <a:pt x="1750" y="6817"/>
                    <a:pt x="1919" y="6926"/>
                    <a:pt x="2098" y="6926"/>
                  </a:cubicBezTo>
                  <a:cubicBezTo>
                    <a:pt x="2148" y="6926"/>
                    <a:pt x="2200" y="6918"/>
                    <a:pt x="2249" y="6900"/>
                  </a:cubicBezTo>
                  <a:cubicBezTo>
                    <a:pt x="2478" y="6817"/>
                    <a:pt x="2592" y="6565"/>
                    <a:pt x="2512" y="6338"/>
                  </a:cubicBezTo>
                  <a:cubicBezTo>
                    <a:pt x="2462" y="6203"/>
                    <a:pt x="2413" y="6071"/>
                    <a:pt x="2366" y="5938"/>
                  </a:cubicBezTo>
                  <a:cubicBezTo>
                    <a:pt x="2301" y="5759"/>
                    <a:pt x="2132" y="5646"/>
                    <a:pt x="1953" y="5646"/>
                  </a:cubicBezTo>
                  <a:close/>
                  <a:moveTo>
                    <a:pt x="2976" y="8386"/>
                  </a:moveTo>
                  <a:cubicBezTo>
                    <a:pt x="2924" y="8386"/>
                    <a:pt x="2870" y="8396"/>
                    <a:pt x="2818" y="8416"/>
                  </a:cubicBezTo>
                  <a:cubicBezTo>
                    <a:pt x="2592" y="8502"/>
                    <a:pt x="2480" y="8756"/>
                    <a:pt x="2566" y="8983"/>
                  </a:cubicBezTo>
                  <a:cubicBezTo>
                    <a:pt x="2621" y="9118"/>
                    <a:pt x="2673" y="9253"/>
                    <a:pt x="2722" y="9383"/>
                  </a:cubicBezTo>
                  <a:cubicBezTo>
                    <a:pt x="2790" y="9557"/>
                    <a:pt x="2956" y="9664"/>
                    <a:pt x="3130" y="9664"/>
                  </a:cubicBezTo>
                  <a:cubicBezTo>
                    <a:pt x="3185" y="9664"/>
                    <a:pt x="3237" y="9653"/>
                    <a:pt x="3289" y="9633"/>
                  </a:cubicBezTo>
                  <a:cubicBezTo>
                    <a:pt x="3515" y="9547"/>
                    <a:pt x="3627" y="9292"/>
                    <a:pt x="3541" y="9066"/>
                  </a:cubicBezTo>
                  <a:cubicBezTo>
                    <a:pt x="3489" y="8936"/>
                    <a:pt x="3437" y="8803"/>
                    <a:pt x="3385" y="8668"/>
                  </a:cubicBezTo>
                  <a:cubicBezTo>
                    <a:pt x="3319" y="8494"/>
                    <a:pt x="3153" y="8386"/>
                    <a:pt x="2976" y="8386"/>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p:nvPr/>
          </p:nvSpPr>
          <p:spPr>
            <a:xfrm>
              <a:off x="1232150" y="3705425"/>
              <a:ext cx="28875" cy="26725"/>
            </a:xfrm>
            <a:custGeom>
              <a:rect b="b" l="l" r="r" t="t"/>
              <a:pathLst>
                <a:path extrusionOk="0" h="1069" w="1155">
                  <a:moveTo>
                    <a:pt x="471" y="0"/>
                  </a:moveTo>
                  <a:cubicBezTo>
                    <a:pt x="450" y="0"/>
                    <a:pt x="428" y="2"/>
                    <a:pt x="406" y="5"/>
                  </a:cubicBezTo>
                  <a:cubicBezTo>
                    <a:pt x="167" y="42"/>
                    <a:pt x="0" y="265"/>
                    <a:pt x="39" y="507"/>
                  </a:cubicBezTo>
                  <a:cubicBezTo>
                    <a:pt x="57" y="632"/>
                    <a:pt x="68" y="699"/>
                    <a:pt x="68" y="699"/>
                  </a:cubicBezTo>
                  <a:cubicBezTo>
                    <a:pt x="94" y="863"/>
                    <a:pt x="211" y="998"/>
                    <a:pt x="367" y="1048"/>
                  </a:cubicBezTo>
                  <a:cubicBezTo>
                    <a:pt x="411" y="1063"/>
                    <a:pt x="458" y="1069"/>
                    <a:pt x="502" y="1069"/>
                  </a:cubicBezTo>
                  <a:cubicBezTo>
                    <a:pt x="616" y="1069"/>
                    <a:pt x="731" y="1024"/>
                    <a:pt x="814" y="941"/>
                  </a:cubicBezTo>
                  <a:cubicBezTo>
                    <a:pt x="819" y="933"/>
                    <a:pt x="824" y="928"/>
                    <a:pt x="830" y="926"/>
                  </a:cubicBezTo>
                  <a:cubicBezTo>
                    <a:pt x="1045" y="837"/>
                    <a:pt x="1155" y="590"/>
                    <a:pt x="1071" y="369"/>
                  </a:cubicBezTo>
                  <a:cubicBezTo>
                    <a:pt x="1017" y="216"/>
                    <a:pt x="884" y="114"/>
                    <a:pt x="736" y="88"/>
                  </a:cubicBezTo>
                  <a:cubicBezTo>
                    <a:pt x="661" y="33"/>
                    <a:pt x="569" y="0"/>
                    <a:pt x="471"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a:off x="1222650" y="3634625"/>
              <a:ext cx="24525" cy="32325"/>
            </a:xfrm>
            <a:custGeom>
              <a:rect b="b" l="l" r="r" t="t"/>
              <a:pathLst>
                <a:path extrusionOk="0" h="1293" w="981">
                  <a:moveTo>
                    <a:pt x="466" y="0"/>
                  </a:moveTo>
                  <a:cubicBezTo>
                    <a:pt x="449" y="0"/>
                    <a:pt x="432" y="1"/>
                    <a:pt x="414" y="3"/>
                  </a:cubicBezTo>
                  <a:cubicBezTo>
                    <a:pt x="172" y="32"/>
                    <a:pt x="1" y="250"/>
                    <a:pt x="29" y="489"/>
                  </a:cubicBezTo>
                  <a:cubicBezTo>
                    <a:pt x="45" y="630"/>
                    <a:pt x="63" y="770"/>
                    <a:pt x="79" y="908"/>
                  </a:cubicBezTo>
                  <a:cubicBezTo>
                    <a:pt x="107" y="1129"/>
                    <a:pt x="297" y="1293"/>
                    <a:pt x="513" y="1293"/>
                  </a:cubicBezTo>
                  <a:cubicBezTo>
                    <a:pt x="531" y="1293"/>
                    <a:pt x="549" y="1293"/>
                    <a:pt x="567" y="1290"/>
                  </a:cubicBezTo>
                  <a:cubicBezTo>
                    <a:pt x="809" y="1259"/>
                    <a:pt x="981" y="1041"/>
                    <a:pt x="950" y="799"/>
                  </a:cubicBezTo>
                  <a:cubicBezTo>
                    <a:pt x="934" y="664"/>
                    <a:pt x="916" y="526"/>
                    <a:pt x="900" y="388"/>
                  </a:cubicBezTo>
                  <a:cubicBezTo>
                    <a:pt x="874" y="164"/>
                    <a:pt x="684" y="0"/>
                    <a:pt x="466"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1218100" y="3568225"/>
              <a:ext cx="27275" cy="27425"/>
            </a:xfrm>
            <a:custGeom>
              <a:rect b="b" l="l" r="r" t="t"/>
              <a:pathLst>
                <a:path extrusionOk="0" h="1097" w="1091">
                  <a:moveTo>
                    <a:pt x="635" y="1"/>
                  </a:moveTo>
                  <a:cubicBezTo>
                    <a:pt x="616" y="1"/>
                    <a:pt x="597" y="2"/>
                    <a:pt x="578" y="5"/>
                  </a:cubicBezTo>
                  <a:cubicBezTo>
                    <a:pt x="456" y="20"/>
                    <a:pt x="391" y="28"/>
                    <a:pt x="391" y="28"/>
                  </a:cubicBezTo>
                  <a:cubicBezTo>
                    <a:pt x="167" y="51"/>
                    <a:pt x="1" y="241"/>
                    <a:pt x="1" y="462"/>
                  </a:cubicBezTo>
                  <a:cubicBezTo>
                    <a:pt x="1" y="527"/>
                    <a:pt x="1" y="595"/>
                    <a:pt x="3" y="668"/>
                  </a:cubicBezTo>
                  <a:cubicBezTo>
                    <a:pt x="8" y="907"/>
                    <a:pt x="203" y="1097"/>
                    <a:pt x="440" y="1097"/>
                  </a:cubicBezTo>
                  <a:lnTo>
                    <a:pt x="450" y="1097"/>
                  </a:lnTo>
                  <a:cubicBezTo>
                    <a:pt x="632" y="1091"/>
                    <a:pt x="786" y="980"/>
                    <a:pt x="848" y="821"/>
                  </a:cubicBezTo>
                  <a:cubicBezTo>
                    <a:pt x="999" y="735"/>
                    <a:pt x="1090" y="566"/>
                    <a:pt x="1067" y="384"/>
                  </a:cubicBezTo>
                  <a:cubicBezTo>
                    <a:pt x="1040" y="162"/>
                    <a:pt x="851" y="1"/>
                    <a:pt x="635"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6"/>
            <p:cNvSpPr/>
            <p:nvPr/>
          </p:nvSpPr>
          <p:spPr>
            <a:xfrm>
              <a:off x="1276400" y="3451075"/>
              <a:ext cx="337175" cy="130600"/>
            </a:xfrm>
            <a:custGeom>
              <a:rect b="b" l="l" r="r" t="t"/>
              <a:pathLst>
                <a:path extrusionOk="0" h="5224" w="13487">
                  <a:moveTo>
                    <a:pt x="12993" y="1"/>
                  </a:moveTo>
                  <a:cubicBezTo>
                    <a:pt x="12944" y="1"/>
                    <a:pt x="12894" y="9"/>
                    <a:pt x="12845" y="26"/>
                  </a:cubicBezTo>
                  <a:cubicBezTo>
                    <a:pt x="12730" y="68"/>
                    <a:pt x="12611" y="109"/>
                    <a:pt x="12488" y="154"/>
                  </a:cubicBezTo>
                  <a:cubicBezTo>
                    <a:pt x="12260" y="234"/>
                    <a:pt x="12143" y="486"/>
                    <a:pt x="12223" y="715"/>
                  </a:cubicBezTo>
                  <a:cubicBezTo>
                    <a:pt x="12288" y="895"/>
                    <a:pt x="12457" y="1006"/>
                    <a:pt x="12637" y="1006"/>
                  </a:cubicBezTo>
                  <a:cubicBezTo>
                    <a:pt x="12686" y="1006"/>
                    <a:pt x="12735" y="996"/>
                    <a:pt x="12785" y="980"/>
                  </a:cubicBezTo>
                  <a:cubicBezTo>
                    <a:pt x="12907" y="936"/>
                    <a:pt x="13024" y="895"/>
                    <a:pt x="13138" y="853"/>
                  </a:cubicBezTo>
                  <a:cubicBezTo>
                    <a:pt x="13367" y="772"/>
                    <a:pt x="13487" y="520"/>
                    <a:pt x="13406" y="291"/>
                  </a:cubicBezTo>
                  <a:cubicBezTo>
                    <a:pt x="13343" y="112"/>
                    <a:pt x="13173" y="1"/>
                    <a:pt x="12993" y="1"/>
                  </a:cubicBezTo>
                  <a:close/>
                  <a:moveTo>
                    <a:pt x="10569" y="897"/>
                  </a:moveTo>
                  <a:cubicBezTo>
                    <a:pt x="10517" y="897"/>
                    <a:pt x="10465" y="906"/>
                    <a:pt x="10414" y="926"/>
                  </a:cubicBezTo>
                  <a:cubicBezTo>
                    <a:pt x="10294" y="973"/>
                    <a:pt x="10177" y="1019"/>
                    <a:pt x="10057" y="1064"/>
                  </a:cubicBezTo>
                  <a:cubicBezTo>
                    <a:pt x="9834" y="1152"/>
                    <a:pt x="9722" y="1407"/>
                    <a:pt x="9810" y="1633"/>
                  </a:cubicBezTo>
                  <a:cubicBezTo>
                    <a:pt x="9878" y="1807"/>
                    <a:pt x="10044" y="1911"/>
                    <a:pt x="10219" y="1911"/>
                  </a:cubicBezTo>
                  <a:cubicBezTo>
                    <a:pt x="10273" y="1911"/>
                    <a:pt x="10325" y="1903"/>
                    <a:pt x="10380" y="1880"/>
                  </a:cubicBezTo>
                  <a:cubicBezTo>
                    <a:pt x="10497" y="1836"/>
                    <a:pt x="10614" y="1789"/>
                    <a:pt x="10728" y="1745"/>
                  </a:cubicBezTo>
                  <a:cubicBezTo>
                    <a:pt x="10954" y="1656"/>
                    <a:pt x="11066" y="1404"/>
                    <a:pt x="10980" y="1178"/>
                  </a:cubicBezTo>
                  <a:cubicBezTo>
                    <a:pt x="10912" y="1003"/>
                    <a:pt x="10745" y="897"/>
                    <a:pt x="10569" y="897"/>
                  </a:cubicBezTo>
                  <a:close/>
                  <a:moveTo>
                    <a:pt x="8180" y="1875"/>
                  </a:moveTo>
                  <a:cubicBezTo>
                    <a:pt x="8122" y="1875"/>
                    <a:pt x="8063" y="1887"/>
                    <a:pt x="8006" y="1911"/>
                  </a:cubicBezTo>
                  <a:cubicBezTo>
                    <a:pt x="7889" y="1963"/>
                    <a:pt x="7772" y="2015"/>
                    <a:pt x="7655" y="2067"/>
                  </a:cubicBezTo>
                  <a:cubicBezTo>
                    <a:pt x="7434" y="2166"/>
                    <a:pt x="7335" y="2426"/>
                    <a:pt x="7434" y="2647"/>
                  </a:cubicBezTo>
                  <a:cubicBezTo>
                    <a:pt x="7510" y="2808"/>
                    <a:pt x="7668" y="2904"/>
                    <a:pt x="7837" y="2904"/>
                  </a:cubicBezTo>
                  <a:cubicBezTo>
                    <a:pt x="7897" y="2904"/>
                    <a:pt x="7957" y="2894"/>
                    <a:pt x="8014" y="2868"/>
                  </a:cubicBezTo>
                  <a:cubicBezTo>
                    <a:pt x="8128" y="2816"/>
                    <a:pt x="8243" y="2767"/>
                    <a:pt x="8357" y="2715"/>
                  </a:cubicBezTo>
                  <a:cubicBezTo>
                    <a:pt x="8578" y="2618"/>
                    <a:pt x="8680" y="2361"/>
                    <a:pt x="8583" y="2137"/>
                  </a:cubicBezTo>
                  <a:cubicBezTo>
                    <a:pt x="8512" y="1973"/>
                    <a:pt x="8350" y="1875"/>
                    <a:pt x="8180" y="1875"/>
                  </a:cubicBezTo>
                  <a:close/>
                  <a:moveTo>
                    <a:pt x="5825" y="2933"/>
                  </a:moveTo>
                  <a:cubicBezTo>
                    <a:pt x="5773" y="2933"/>
                    <a:pt x="5720" y="2942"/>
                    <a:pt x="5669" y="2962"/>
                  </a:cubicBezTo>
                  <a:cubicBezTo>
                    <a:pt x="5554" y="3006"/>
                    <a:pt x="5440" y="3050"/>
                    <a:pt x="5323" y="3092"/>
                  </a:cubicBezTo>
                  <a:cubicBezTo>
                    <a:pt x="5094" y="3175"/>
                    <a:pt x="4977" y="3427"/>
                    <a:pt x="5060" y="3653"/>
                  </a:cubicBezTo>
                  <a:cubicBezTo>
                    <a:pt x="5125" y="3833"/>
                    <a:pt x="5294" y="3944"/>
                    <a:pt x="5474" y="3944"/>
                  </a:cubicBezTo>
                  <a:cubicBezTo>
                    <a:pt x="5523" y="3944"/>
                    <a:pt x="5573" y="3934"/>
                    <a:pt x="5622" y="3916"/>
                  </a:cubicBezTo>
                  <a:cubicBezTo>
                    <a:pt x="5747" y="3872"/>
                    <a:pt x="5866" y="3827"/>
                    <a:pt x="5986" y="3781"/>
                  </a:cubicBezTo>
                  <a:cubicBezTo>
                    <a:pt x="6212" y="3692"/>
                    <a:pt x="6324" y="3440"/>
                    <a:pt x="6236" y="3214"/>
                  </a:cubicBezTo>
                  <a:cubicBezTo>
                    <a:pt x="6167" y="3039"/>
                    <a:pt x="6001" y="2933"/>
                    <a:pt x="5825" y="2933"/>
                  </a:cubicBezTo>
                  <a:close/>
                  <a:moveTo>
                    <a:pt x="3369" y="3714"/>
                  </a:moveTo>
                  <a:cubicBezTo>
                    <a:pt x="3331" y="3714"/>
                    <a:pt x="3294" y="3719"/>
                    <a:pt x="3256" y="3729"/>
                  </a:cubicBezTo>
                  <a:cubicBezTo>
                    <a:pt x="3136" y="3760"/>
                    <a:pt x="3017" y="3791"/>
                    <a:pt x="2895" y="3820"/>
                  </a:cubicBezTo>
                  <a:cubicBezTo>
                    <a:pt x="2661" y="3879"/>
                    <a:pt x="2518" y="4116"/>
                    <a:pt x="2575" y="4353"/>
                  </a:cubicBezTo>
                  <a:cubicBezTo>
                    <a:pt x="2624" y="4550"/>
                    <a:pt x="2804" y="4685"/>
                    <a:pt x="3001" y="4685"/>
                  </a:cubicBezTo>
                  <a:cubicBezTo>
                    <a:pt x="3038" y="4685"/>
                    <a:pt x="3071" y="4680"/>
                    <a:pt x="3108" y="4672"/>
                  </a:cubicBezTo>
                  <a:cubicBezTo>
                    <a:pt x="3233" y="4641"/>
                    <a:pt x="3357" y="4607"/>
                    <a:pt x="3480" y="4576"/>
                  </a:cubicBezTo>
                  <a:cubicBezTo>
                    <a:pt x="3714" y="4516"/>
                    <a:pt x="3854" y="4275"/>
                    <a:pt x="3792" y="4041"/>
                  </a:cubicBezTo>
                  <a:cubicBezTo>
                    <a:pt x="3739" y="3844"/>
                    <a:pt x="3562" y="3714"/>
                    <a:pt x="3369" y="3714"/>
                  </a:cubicBezTo>
                  <a:close/>
                  <a:moveTo>
                    <a:pt x="847" y="4278"/>
                  </a:moveTo>
                  <a:cubicBezTo>
                    <a:pt x="820" y="4278"/>
                    <a:pt x="793" y="4280"/>
                    <a:pt x="765" y="4285"/>
                  </a:cubicBezTo>
                  <a:cubicBezTo>
                    <a:pt x="640" y="4308"/>
                    <a:pt x="518" y="4332"/>
                    <a:pt x="399" y="4353"/>
                  </a:cubicBezTo>
                  <a:cubicBezTo>
                    <a:pt x="159" y="4397"/>
                    <a:pt x="1" y="4626"/>
                    <a:pt x="45" y="4862"/>
                  </a:cubicBezTo>
                  <a:cubicBezTo>
                    <a:pt x="84" y="5075"/>
                    <a:pt x="269" y="5224"/>
                    <a:pt x="477" y="5224"/>
                  </a:cubicBezTo>
                  <a:cubicBezTo>
                    <a:pt x="503" y="5224"/>
                    <a:pt x="529" y="5221"/>
                    <a:pt x="555" y="5216"/>
                  </a:cubicBezTo>
                  <a:cubicBezTo>
                    <a:pt x="677" y="5195"/>
                    <a:pt x="802" y="5172"/>
                    <a:pt x="932" y="5148"/>
                  </a:cubicBezTo>
                  <a:cubicBezTo>
                    <a:pt x="1168" y="5101"/>
                    <a:pt x="1324" y="4873"/>
                    <a:pt x="1280" y="4633"/>
                  </a:cubicBezTo>
                  <a:cubicBezTo>
                    <a:pt x="1239" y="4424"/>
                    <a:pt x="1054" y="4278"/>
                    <a:pt x="847" y="4278"/>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6"/>
            <p:cNvSpPr/>
            <p:nvPr/>
          </p:nvSpPr>
          <p:spPr>
            <a:xfrm>
              <a:off x="1640850" y="3431675"/>
              <a:ext cx="32400" cy="25400"/>
            </a:xfrm>
            <a:custGeom>
              <a:rect b="b" l="l" r="r" t="t"/>
              <a:pathLst>
                <a:path extrusionOk="0" h="1016" w="1296">
                  <a:moveTo>
                    <a:pt x="679" y="0"/>
                  </a:moveTo>
                  <a:cubicBezTo>
                    <a:pt x="633" y="0"/>
                    <a:pt x="587" y="7"/>
                    <a:pt x="542" y="22"/>
                  </a:cubicBezTo>
                  <a:cubicBezTo>
                    <a:pt x="542" y="22"/>
                    <a:pt x="477" y="43"/>
                    <a:pt x="354" y="85"/>
                  </a:cubicBezTo>
                  <a:cubicBezTo>
                    <a:pt x="126" y="160"/>
                    <a:pt x="1" y="407"/>
                    <a:pt x="76" y="638"/>
                  </a:cubicBezTo>
                  <a:cubicBezTo>
                    <a:pt x="137" y="822"/>
                    <a:pt x="310" y="940"/>
                    <a:pt x="495" y="940"/>
                  </a:cubicBezTo>
                  <a:cubicBezTo>
                    <a:pt x="516" y="940"/>
                    <a:pt x="538" y="938"/>
                    <a:pt x="560" y="935"/>
                  </a:cubicBezTo>
                  <a:cubicBezTo>
                    <a:pt x="635" y="989"/>
                    <a:pt x="726" y="1015"/>
                    <a:pt x="815" y="1015"/>
                  </a:cubicBezTo>
                  <a:cubicBezTo>
                    <a:pt x="929" y="1015"/>
                    <a:pt x="1041" y="974"/>
                    <a:pt x="1127" y="888"/>
                  </a:cubicBezTo>
                  <a:cubicBezTo>
                    <a:pt x="1296" y="716"/>
                    <a:pt x="1296" y="438"/>
                    <a:pt x="1127" y="267"/>
                  </a:cubicBezTo>
                  <a:lnTo>
                    <a:pt x="989" y="129"/>
                  </a:lnTo>
                  <a:cubicBezTo>
                    <a:pt x="905" y="45"/>
                    <a:pt x="794" y="0"/>
                    <a:pt x="679"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6"/>
            <p:cNvSpPr/>
            <p:nvPr/>
          </p:nvSpPr>
          <p:spPr>
            <a:xfrm>
              <a:off x="1649250" y="3435175"/>
              <a:ext cx="32325" cy="25400"/>
            </a:xfrm>
            <a:custGeom>
              <a:rect b="b" l="l" r="r" t="t"/>
              <a:pathLst>
                <a:path extrusionOk="0" h="1016" w="1293">
                  <a:moveTo>
                    <a:pt x="482" y="0"/>
                  </a:moveTo>
                  <a:cubicBezTo>
                    <a:pt x="370" y="0"/>
                    <a:pt x="258" y="43"/>
                    <a:pt x="172" y="129"/>
                  </a:cubicBezTo>
                  <a:cubicBezTo>
                    <a:pt x="0" y="301"/>
                    <a:pt x="0" y="576"/>
                    <a:pt x="172" y="748"/>
                  </a:cubicBezTo>
                  <a:lnTo>
                    <a:pt x="310" y="886"/>
                  </a:lnTo>
                  <a:cubicBezTo>
                    <a:pt x="393" y="972"/>
                    <a:pt x="505" y="1016"/>
                    <a:pt x="619" y="1016"/>
                  </a:cubicBezTo>
                  <a:cubicBezTo>
                    <a:pt x="689" y="1016"/>
                    <a:pt x="759" y="998"/>
                    <a:pt x="824" y="964"/>
                  </a:cubicBezTo>
                  <a:cubicBezTo>
                    <a:pt x="824" y="964"/>
                    <a:pt x="884" y="933"/>
                    <a:pt x="993" y="875"/>
                  </a:cubicBezTo>
                  <a:cubicBezTo>
                    <a:pt x="1209" y="764"/>
                    <a:pt x="1292" y="498"/>
                    <a:pt x="1181" y="283"/>
                  </a:cubicBezTo>
                  <a:cubicBezTo>
                    <a:pt x="1102" y="133"/>
                    <a:pt x="950" y="46"/>
                    <a:pt x="791" y="46"/>
                  </a:cubicBezTo>
                  <a:cubicBezTo>
                    <a:pt x="760" y="46"/>
                    <a:pt x="728" y="50"/>
                    <a:pt x="697" y="56"/>
                  </a:cubicBezTo>
                  <a:cubicBezTo>
                    <a:pt x="631" y="19"/>
                    <a:pt x="557" y="0"/>
                    <a:pt x="482" y="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6"/>
            <p:cNvSpPr/>
            <p:nvPr/>
          </p:nvSpPr>
          <p:spPr>
            <a:xfrm>
              <a:off x="1704500" y="3344150"/>
              <a:ext cx="209450" cy="89925"/>
            </a:xfrm>
            <a:custGeom>
              <a:rect b="b" l="l" r="r" t="t"/>
              <a:pathLst>
                <a:path extrusionOk="0" h="3597" w="8378">
                  <a:moveTo>
                    <a:pt x="7697" y="1"/>
                  </a:moveTo>
                  <a:cubicBezTo>
                    <a:pt x="7637" y="1"/>
                    <a:pt x="7575" y="3"/>
                    <a:pt x="7509" y="8"/>
                  </a:cubicBezTo>
                  <a:cubicBezTo>
                    <a:pt x="7267" y="26"/>
                    <a:pt x="7085" y="237"/>
                    <a:pt x="7103" y="479"/>
                  </a:cubicBezTo>
                  <a:cubicBezTo>
                    <a:pt x="7118" y="709"/>
                    <a:pt x="7310" y="886"/>
                    <a:pt x="7538" y="886"/>
                  </a:cubicBezTo>
                  <a:cubicBezTo>
                    <a:pt x="7549" y="886"/>
                    <a:pt x="7560" y="885"/>
                    <a:pt x="7571" y="884"/>
                  </a:cubicBezTo>
                  <a:cubicBezTo>
                    <a:pt x="7622" y="881"/>
                    <a:pt x="7669" y="879"/>
                    <a:pt x="7712" y="879"/>
                  </a:cubicBezTo>
                  <a:cubicBezTo>
                    <a:pt x="7762" y="879"/>
                    <a:pt x="7807" y="881"/>
                    <a:pt x="7844" y="887"/>
                  </a:cubicBezTo>
                  <a:cubicBezTo>
                    <a:pt x="7868" y="892"/>
                    <a:pt x="7889" y="892"/>
                    <a:pt x="7909" y="892"/>
                  </a:cubicBezTo>
                  <a:cubicBezTo>
                    <a:pt x="8123" y="892"/>
                    <a:pt x="8312" y="736"/>
                    <a:pt x="8344" y="518"/>
                  </a:cubicBezTo>
                  <a:cubicBezTo>
                    <a:pt x="8377" y="278"/>
                    <a:pt x="8214" y="55"/>
                    <a:pt x="7972" y="18"/>
                  </a:cubicBezTo>
                  <a:cubicBezTo>
                    <a:pt x="7888" y="7"/>
                    <a:pt x="7796" y="1"/>
                    <a:pt x="7697" y="1"/>
                  </a:cubicBezTo>
                  <a:close/>
                  <a:moveTo>
                    <a:pt x="5459" y="545"/>
                  </a:moveTo>
                  <a:cubicBezTo>
                    <a:pt x="5410" y="545"/>
                    <a:pt x="5360" y="553"/>
                    <a:pt x="5312" y="570"/>
                  </a:cubicBezTo>
                  <a:cubicBezTo>
                    <a:pt x="5198" y="611"/>
                    <a:pt x="5081" y="655"/>
                    <a:pt x="4961" y="700"/>
                  </a:cubicBezTo>
                  <a:cubicBezTo>
                    <a:pt x="4732" y="785"/>
                    <a:pt x="4618" y="1038"/>
                    <a:pt x="4704" y="1264"/>
                  </a:cubicBezTo>
                  <a:cubicBezTo>
                    <a:pt x="4769" y="1441"/>
                    <a:pt x="4935" y="1550"/>
                    <a:pt x="5114" y="1550"/>
                  </a:cubicBezTo>
                  <a:cubicBezTo>
                    <a:pt x="5164" y="1550"/>
                    <a:pt x="5218" y="1542"/>
                    <a:pt x="5268" y="1521"/>
                  </a:cubicBezTo>
                  <a:cubicBezTo>
                    <a:pt x="5382" y="1477"/>
                    <a:pt x="5497" y="1435"/>
                    <a:pt x="5608" y="1396"/>
                  </a:cubicBezTo>
                  <a:cubicBezTo>
                    <a:pt x="5837" y="1316"/>
                    <a:pt x="5954" y="1064"/>
                    <a:pt x="5874" y="835"/>
                  </a:cubicBezTo>
                  <a:cubicBezTo>
                    <a:pt x="5810" y="657"/>
                    <a:pt x="5640" y="545"/>
                    <a:pt x="5459" y="545"/>
                  </a:cubicBezTo>
                  <a:close/>
                  <a:moveTo>
                    <a:pt x="3122" y="1492"/>
                  </a:moveTo>
                  <a:cubicBezTo>
                    <a:pt x="3063" y="1492"/>
                    <a:pt x="3003" y="1504"/>
                    <a:pt x="2946" y="1529"/>
                  </a:cubicBezTo>
                  <a:cubicBezTo>
                    <a:pt x="2832" y="1578"/>
                    <a:pt x="2717" y="1630"/>
                    <a:pt x="2605" y="1680"/>
                  </a:cubicBezTo>
                  <a:cubicBezTo>
                    <a:pt x="2384" y="1781"/>
                    <a:pt x="2286" y="2039"/>
                    <a:pt x="2384" y="2260"/>
                  </a:cubicBezTo>
                  <a:cubicBezTo>
                    <a:pt x="2457" y="2423"/>
                    <a:pt x="2618" y="2520"/>
                    <a:pt x="2785" y="2520"/>
                  </a:cubicBezTo>
                  <a:cubicBezTo>
                    <a:pt x="2845" y="2520"/>
                    <a:pt x="2907" y="2507"/>
                    <a:pt x="2964" y="2481"/>
                  </a:cubicBezTo>
                  <a:cubicBezTo>
                    <a:pt x="3076" y="2431"/>
                    <a:pt x="3188" y="2382"/>
                    <a:pt x="3300" y="2332"/>
                  </a:cubicBezTo>
                  <a:cubicBezTo>
                    <a:pt x="3521" y="2234"/>
                    <a:pt x="3622" y="1976"/>
                    <a:pt x="3523" y="1755"/>
                  </a:cubicBezTo>
                  <a:cubicBezTo>
                    <a:pt x="3452" y="1590"/>
                    <a:pt x="3291" y="1492"/>
                    <a:pt x="3122" y="1492"/>
                  </a:cubicBezTo>
                  <a:close/>
                  <a:moveTo>
                    <a:pt x="832" y="2555"/>
                  </a:moveTo>
                  <a:cubicBezTo>
                    <a:pt x="768" y="2555"/>
                    <a:pt x="704" y="2569"/>
                    <a:pt x="642" y="2598"/>
                  </a:cubicBezTo>
                  <a:cubicBezTo>
                    <a:pt x="528" y="2655"/>
                    <a:pt x="416" y="2709"/>
                    <a:pt x="310" y="2761"/>
                  </a:cubicBezTo>
                  <a:cubicBezTo>
                    <a:pt x="91" y="2868"/>
                    <a:pt x="0" y="3131"/>
                    <a:pt x="107" y="3349"/>
                  </a:cubicBezTo>
                  <a:cubicBezTo>
                    <a:pt x="185" y="3505"/>
                    <a:pt x="341" y="3596"/>
                    <a:pt x="502" y="3596"/>
                  </a:cubicBezTo>
                  <a:cubicBezTo>
                    <a:pt x="567" y="3596"/>
                    <a:pt x="632" y="3580"/>
                    <a:pt x="694" y="3549"/>
                  </a:cubicBezTo>
                  <a:cubicBezTo>
                    <a:pt x="804" y="3497"/>
                    <a:pt x="913" y="3443"/>
                    <a:pt x="1025" y="3388"/>
                  </a:cubicBezTo>
                  <a:cubicBezTo>
                    <a:pt x="1243" y="3281"/>
                    <a:pt x="1334" y="3021"/>
                    <a:pt x="1227" y="2803"/>
                  </a:cubicBezTo>
                  <a:cubicBezTo>
                    <a:pt x="1153" y="2646"/>
                    <a:pt x="996" y="2555"/>
                    <a:pt x="832" y="2555"/>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6"/>
            <p:cNvSpPr/>
            <p:nvPr/>
          </p:nvSpPr>
          <p:spPr>
            <a:xfrm>
              <a:off x="1934075" y="3371350"/>
              <a:ext cx="30250" cy="28000"/>
            </a:xfrm>
            <a:custGeom>
              <a:rect b="b" l="l" r="r" t="t"/>
              <a:pathLst>
                <a:path extrusionOk="0" h="1120" w="1210">
                  <a:moveTo>
                    <a:pt x="499" y="1"/>
                  </a:moveTo>
                  <a:cubicBezTo>
                    <a:pt x="444" y="1"/>
                    <a:pt x="389" y="11"/>
                    <a:pt x="336" y="33"/>
                  </a:cubicBezTo>
                  <a:cubicBezTo>
                    <a:pt x="110" y="124"/>
                    <a:pt x="0" y="379"/>
                    <a:pt x="91" y="602"/>
                  </a:cubicBezTo>
                  <a:cubicBezTo>
                    <a:pt x="102" y="628"/>
                    <a:pt x="104" y="646"/>
                    <a:pt x="107" y="652"/>
                  </a:cubicBezTo>
                  <a:cubicBezTo>
                    <a:pt x="115" y="834"/>
                    <a:pt x="237" y="992"/>
                    <a:pt x="411" y="1047"/>
                  </a:cubicBezTo>
                  <a:cubicBezTo>
                    <a:pt x="419" y="1049"/>
                    <a:pt x="497" y="1073"/>
                    <a:pt x="627" y="1107"/>
                  </a:cubicBezTo>
                  <a:cubicBezTo>
                    <a:pt x="661" y="1114"/>
                    <a:pt x="697" y="1120"/>
                    <a:pt x="733" y="1120"/>
                  </a:cubicBezTo>
                  <a:cubicBezTo>
                    <a:pt x="928" y="1120"/>
                    <a:pt x="1108" y="987"/>
                    <a:pt x="1157" y="787"/>
                  </a:cubicBezTo>
                  <a:cubicBezTo>
                    <a:pt x="1209" y="576"/>
                    <a:pt x="1100" y="360"/>
                    <a:pt x="905" y="277"/>
                  </a:cubicBezTo>
                  <a:cubicBezTo>
                    <a:pt x="836" y="105"/>
                    <a:pt x="672" y="1"/>
                    <a:pt x="499" y="1"/>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6"/>
            <p:cNvSpPr/>
            <p:nvPr/>
          </p:nvSpPr>
          <p:spPr>
            <a:xfrm>
              <a:off x="1962400" y="2999000"/>
              <a:ext cx="432350" cy="568775"/>
            </a:xfrm>
            <a:custGeom>
              <a:rect b="b" l="l" r="r" t="t"/>
              <a:pathLst>
                <a:path extrusionOk="0" h="22751" w="17294">
                  <a:moveTo>
                    <a:pt x="6044" y="0"/>
                  </a:moveTo>
                  <a:cubicBezTo>
                    <a:pt x="5843" y="0"/>
                    <a:pt x="5662" y="139"/>
                    <a:pt x="5617" y="344"/>
                  </a:cubicBezTo>
                  <a:cubicBezTo>
                    <a:pt x="5562" y="580"/>
                    <a:pt x="5713" y="817"/>
                    <a:pt x="5950" y="869"/>
                  </a:cubicBezTo>
                  <a:cubicBezTo>
                    <a:pt x="6048" y="890"/>
                    <a:pt x="6152" y="921"/>
                    <a:pt x="6254" y="960"/>
                  </a:cubicBezTo>
                  <a:cubicBezTo>
                    <a:pt x="6306" y="981"/>
                    <a:pt x="6358" y="988"/>
                    <a:pt x="6410" y="988"/>
                  </a:cubicBezTo>
                  <a:cubicBezTo>
                    <a:pt x="6587" y="988"/>
                    <a:pt x="6753" y="879"/>
                    <a:pt x="6821" y="705"/>
                  </a:cubicBezTo>
                  <a:cubicBezTo>
                    <a:pt x="6906" y="479"/>
                    <a:pt x="6792" y="224"/>
                    <a:pt x="6563" y="138"/>
                  </a:cubicBezTo>
                  <a:cubicBezTo>
                    <a:pt x="6423" y="86"/>
                    <a:pt x="6280" y="45"/>
                    <a:pt x="6139" y="11"/>
                  </a:cubicBezTo>
                  <a:cubicBezTo>
                    <a:pt x="6107" y="4"/>
                    <a:pt x="6076" y="0"/>
                    <a:pt x="6044" y="0"/>
                  </a:cubicBezTo>
                  <a:close/>
                  <a:moveTo>
                    <a:pt x="4003" y="607"/>
                  </a:moveTo>
                  <a:cubicBezTo>
                    <a:pt x="3894" y="607"/>
                    <a:pt x="3784" y="648"/>
                    <a:pt x="3701" y="731"/>
                  </a:cubicBezTo>
                  <a:cubicBezTo>
                    <a:pt x="3599" y="830"/>
                    <a:pt x="3503" y="936"/>
                    <a:pt x="3409" y="1051"/>
                  </a:cubicBezTo>
                  <a:cubicBezTo>
                    <a:pt x="3256" y="1241"/>
                    <a:pt x="3285" y="1516"/>
                    <a:pt x="3472" y="1670"/>
                  </a:cubicBezTo>
                  <a:cubicBezTo>
                    <a:pt x="3555" y="1735"/>
                    <a:pt x="3651" y="1766"/>
                    <a:pt x="3750" y="1766"/>
                  </a:cubicBezTo>
                  <a:cubicBezTo>
                    <a:pt x="3877" y="1766"/>
                    <a:pt x="4002" y="1711"/>
                    <a:pt x="4091" y="1605"/>
                  </a:cubicBezTo>
                  <a:cubicBezTo>
                    <a:pt x="4161" y="1516"/>
                    <a:pt x="4236" y="1433"/>
                    <a:pt x="4312" y="1360"/>
                  </a:cubicBezTo>
                  <a:cubicBezTo>
                    <a:pt x="4486" y="1191"/>
                    <a:pt x="4488" y="913"/>
                    <a:pt x="4319" y="741"/>
                  </a:cubicBezTo>
                  <a:cubicBezTo>
                    <a:pt x="4233" y="652"/>
                    <a:pt x="4118" y="607"/>
                    <a:pt x="4003" y="607"/>
                  </a:cubicBezTo>
                  <a:close/>
                  <a:moveTo>
                    <a:pt x="8096" y="1504"/>
                  </a:moveTo>
                  <a:cubicBezTo>
                    <a:pt x="8023" y="1504"/>
                    <a:pt x="7949" y="1522"/>
                    <a:pt x="7881" y="1560"/>
                  </a:cubicBezTo>
                  <a:cubicBezTo>
                    <a:pt x="7671" y="1680"/>
                    <a:pt x="7595" y="1948"/>
                    <a:pt x="7715" y="2158"/>
                  </a:cubicBezTo>
                  <a:cubicBezTo>
                    <a:pt x="7749" y="2218"/>
                    <a:pt x="7775" y="2273"/>
                    <a:pt x="7790" y="2322"/>
                  </a:cubicBezTo>
                  <a:cubicBezTo>
                    <a:pt x="7803" y="2361"/>
                    <a:pt x="7819" y="2405"/>
                    <a:pt x="7840" y="2455"/>
                  </a:cubicBezTo>
                  <a:cubicBezTo>
                    <a:pt x="7907" y="2626"/>
                    <a:pt x="8074" y="2730"/>
                    <a:pt x="8248" y="2730"/>
                  </a:cubicBezTo>
                  <a:cubicBezTo>
                    <a:pt x="8300" y="2730"/>
                    <a:pt x="8355" y="2720"/>
                    <a:pt x="8409" y="2699"/>
                  </a:cubicBezTo>
                  <a:cubicBezTo>
                    <a:pt x="8635" y="2611"/>
                    <a:pt x="8745" y="2356"/>
                    <a:pt x="8654" y="2130"/>
                  </a:cubicBezTo>
                  <a:cubicBezTo>
                    <a:pt x="8641" y="2096"/>
                    <a:pt x="8630" y="2067"/>
                    <a:pt x="8622" y="2044"/>
                  </a:cubicBezTo>
                  <a:cubicBezTo>
                    <a:pt x="8589" y="1943"/>
                    <a:pt x="8539" y="1836"/>
                    <a:pt x="8479" y="1727"/>
                  </a:cubicBezTo>
                  <a:cubicBezTo>
                    <a:pt x="8398" y="1584"/>
                    <a:pt x="8249" y="1504"/>
                    <a:pt x="8096" y="1504"/>
                  </a:cubicBezTo>
                  <a:close/>
                  <a:moveTo>
                    <a:pt x="2478" y="2713"/>
                  </a:moveTo>
                  <a:cubicBezTo>
                    <a:pt x="2344" y="2713"/>
                    <a:pt x="2212" y="2774"/>
                    <a:pt x="2125" y="2889"/>
                  </a:cubicBezTo>
                  <a:cubicBezTo>
                    <a:pt x="2050" y="2990"/>
                    <a:pt x="1974" y="3089"/>
                    <a:pt x="1899" y="3185"/>
                  </a:cubicBezTo>
                  <a:cubicBezTo>
                    <a:pt x="1751" y="3378"/>
                    <a:pt x="1784" y="3653"/>
                    <a:pt x="1977" y="3802"/>
                  </a:cubicBezTo>
                  <a:cubicBezTo>
                    <a:pt x="2055" y="3864"/>
                    <a:pt x="2151" y="3895"/>
                    <a:pt x="2245" y="3895"/>
                  </a:cubicBezTo>
                  <a:cubicBezTo>
                    <a:pt x="2375" y="3895"/>
                    <a:pt x="2505" y="3835"/>
                    <a:pt x="2590" y="3726"/>
                  </a:cubicBezTo>
                  <a:cubicBezTo>
                    <a:pt x="2671" y="3625"/>
                    <a:pt x="2749" y="3518"/>
                    <a:pt x="2827" y="3417"/>
                  </a:cubicBezTo>
                  <a:cubicBezTo>
                    <a:pt x="2973" y="3222"/>
                    <a:pt x="2934" y="2946"/>
                    <a:pt x="2739" y="2801"/>
                  </a:cubicBezTo>
                  <a:cubicBezTo>
                    <a:pt x="2661" y="2742"/>
                    <a:pt x="2569" y="2713"/>
                    <a:pt x="2478" y="2713"/>
                  </a:cubicBezTo>
                  <a:close/>
                  <a:moveTo>
                    <a:pt x="9269" y="3831"/>
                  </a:moveTo>
                  <a:cubicBezTo>
                    <a:pt x="9196" y="3831"/>
                    <a:pt x="9122" y="3849"/>
                    <a:pt x="9054" y="3887"/>
                  </a:cubicBezTo>
                  <a:cubicBezTo>
                    <a:pt x="8843" y="4007"/>
                    <a:pt x="8771" y="4275"/>
                    <a:pt x="8888" y="4485"/>
                  </a:cubicBezTo>
                  <a:cubicBezTo>
                    <a:pt x="8950" y="4595"/>
                    <a:pt x="9012" y="4706"/>
                    <a:pt x="9080" y="4821"/>
                  </a:cubicBezTo>
                  <a:cubicBezTo>
                    <a:pt x="9161" y="4961"/>
                    <a:pt x="9309" y="5042"/>
                    <a:pt x="9460" y="5042"/>
                  </a:cubicBezTo>
                  <a:cubicBezTo>
                    <a:pt x="9535" y="5042"/>
                    <a:pt x="9610" y="5024"/>
                    <a:pt x="9678" y="4982"/>
                  </a:cubicBezTo>
                  <a:cubicBezTo>
                    <a:pt x="9889" y="4862"/>
                    <a:pt x="9961" y="4595"/>
                    <a:pt x="9839" y="4384"/>
                  </a:cubicBezTo>
                  <a:cubicBezTo>
                    <a:pt x="9777" y="4272"/>
                    <a:pt x="9714" y="4163"/>
                    <a:pt x="9652" y="4054"/>
                  </a:cubicBezTo>
                  <a:cubicBezTo>
                    <a:pt x="9573" y="3911"/>
                    <a:pt x="9423" y="3831"/>
                    <a:pt x="9269" y="3831"/>
                  </a:cubicBezTo>
                  <a:close/>
                  <a:moveTo>
                    <a:pt x="772" y="4681"/>
                  </a:moveTo>
                  <a:cubicBezTo>
                    <a:pt x="662" y="4681"/>
                    <a:pt x="552" y="4722"/>
                    <a:pt x="466" y="4803"/>
                  </a:cubicBezTo>
                  <a:cubicBezTo>
                    <a:pt x="375" y="4891"/>
                    <a:pt x="287" y="4974"/>
                    <a:pt x="201" y="5050"/>
                  </a:cubicBezTo>
                  <a:cubicBezTo>
                    <a:pt x="19" y="5208"/>
                    <a:pt x="1" y="5486"/>
                    <a:pt x="162" y="5668"/>
                  </a:cubicBezTo>
                  <a:cubicBezTo>
                    <a:pt x="248" y="5767"/>
                    <a:pt x="370" y="5817"/>
                    <a:pt x="490" y="5817"/>
                  </a:cubicBezTo>
                  <a:cubicBezTo>
                    <a:pt x="594" y="5817"/>
                    <a:pt x="698" y="5780"/>
                    <a:pt x="781" y="5707"/>
                  </a:cubicBezTo>
                  <a:cubicBezTo>
                    <a:pt x="874" y="5624"/>
                    <a:pt x="973" y="5533"/>
                    <a:pt x="1075" y="5437"/>
                  </a:cubicBezTo>
                  <a:cubicBezTo>
                    <a:pt x="1249" y="5271"/>
                    <a:pt x="1257" y="4992"/>
                    <a:pt x="1088" y="4816"/>
                  </a:cubicBezTo>
                  <a:cubicBezTo>
                    <a:pt x="1002" y="4726"/>
                    <a:pt x="887" y="4681"/>
                    <a:pt x="772" y="4681"/>
                  </a:cubicBezTo>
                  <a:close/>
                  <a:moveTo>
                    <a:pt x="10593" y="6081"/>
                  </a:moveTo>
                  <a:cubicBezTo>
                    <a:pt x="10516" y="6081"/>
                    <a:pt x="10437" y="6101"/>
                    <a:pt x="10367" y="6144"/>
                  </a:cubicBezTo>
                  <a:cubicBezTo>
                    <a:pt x="10159" y="6272"/>
                    <a:pt x="10094" y="6539"/>
                    <a:pt x="10219" y="6747"/>
                  </a:cubicBezTo>
                  <a:cubicBezTo>
                    <a:pt x="10286" y="6857"/>
                    <a:pt x="10351" y="6966"/>
                    <a:pt x="10419" y="7075"/>
                  </a:cubicBezTo>
                  <a:cubicBezTo>
                    <a:pt x="10502" y="7210"/>
                    <a:pt x="10645" y="7283"/>
                    <a:pt x="10793" y="7283"/>
                  </a:cubicBezTo>
                  <a:cubicBezTo>
                    <a:pt x="10871" y="7283"/>
                    <a:pt x="10952" y="7262"/>
                    <a:pt x="11022" y="7221"/>
                  </a:cubicBezTo>
                  <a:cubicBezTo>
                    <a:pt x="11230" y="7093"/>
                    <a:pt x="11295" y="6823"/>
                    <a:pt x="11168" y="6615"/>
                  </a:cubicBezTo>
                  <a:cubicBezTo>
                    <a:pt x="11100" y="6508"/>
                    <a:pt x="11035" y="6399"/>
                    <a:pt x="10970" y="6292"/>
                  </a:cubicBezTo>
                  <a:cubicBezTo>
                    <a:pt x="10886" y="6156"/>
                    <a:pt x="10741" y="6081"/>
                    <a:pt x="10593" y="6081"/>
                  </a:cubicBezTo>
                  <a:close/>
                  <a:moveTo>
                    <a:pt x="11981" y="8291"/>
                  </a:moveTo>
                  <a:cubicBezTo>
                    <a:pt x="11899" y="8291"/>
                    <a:pt x="11816" y="8314"/>
                    <a:pt x="11742" y="8362"/>
                  </a:cubicBezTo>
                  <a:cubicBezTo>
                    <a:pt x="11540" y="8492"/>
                    <a:pt x="11480" y="8765"/>
                    <a:pt x="11612" y="8968"/>
                  </a:cubicBezTo>
                  <a:cubicBezTo>
                    <a:pt x="11683" y="9077"/>
                    <a:pt x="11753" y="9184"/>
                    <a:pt x="11820" y="9290"/>
                  </a:cubicBezTo>
                  <a:cubicBezTo>
                    <a:pt x="11906" y="9418"/>
                    <a:pt x="12047" y="9488"/>
                    <a:pt x="12190" y="9488"/>
                  </a:cubicBezTo>
                  <a:cubicBezTo>
                    <a:pt x="12273" y="9488"/>
                    <a:pt x="12356" y="9464"/>
                    <a:pt x="12429" y="9418"/>
                  </a:cubicBezTo>
                  <a:cubicBezTo>
                    <a:pt x="12632" y="9285"/>
                    <a:pt x="12689" y="9012"/>
                    <a:pt x="12556" y="8809"/>
                  </a:cubicBezTo>
                  <a:cubicBezTo>
                    <a:pt x="12486" y="8703"/>
                    <a:pt x="12418" y="8599"/>
                    <a:pt x="12348" y="8492"/>
                  </a:cubicBezTo>
                  <a:cubicBezTo>
                    <a:pt x="12265" y="8361"/>
                    <a:pt x="12125" y="8291"/>
                    <a:pt x="11981" y="8291"/>
                  </a:cubicBezTo>
                  <a:close/>
                  <a:moveTo>
                    <a:pt x="13438" y="10455"/>
                  </a:moveTo>
                  <a:cubicBezTo>
                    <a:pt x="13351" y="10455"/>
                    <a:pt x="13262" y="10481"/>
                    <a:pt x="13185" y="10536"/>
                  </a:cubicBezTo>
                  <a:cubicBezTo>
                    <a:pt x="12988" y="10676"/>
                    <a:pt x="12941" y="10949"/>
                    <a:pt x="13079" y="11147"/>
                  </a:cubicBezTo>
                  <a:cubicBezTo>
                    <a:pt x="13157" y="11253"/>
                    <a:pt x="13230" y="11357"/>
                    <a:pt x="13305" y="11461"/>
                  </a:cubicBezTo>
                  <a:cubicBezTo>
                    <a:pt x="13391" y="11581"/>
                    <a:pt x="13523" y="11643"/>
                    <a:pt x="13661" y="11643"/>
                  </a:cubicBezTo>
                  <a:cubicBezTo>
                    <a:pt x="13750" y="11643"/>
                    <a:pt x="13838" y="11617"/>
                    <a:pt x="13916" y="11560"/>
                  </a:cubicBezTo>
                  <a:cubicBezTo>
                    <a:pt x="14114" y="11420"/>
                    <a:pt x="14158" y="11144"/>
                    <a:pt x="14015" y="10949"/>
                  </a:cubicBezTo>
                  <a:cubicBezTo>
                    <a:pt x="13945" y="10848"/>
                    <a:pt x="13869" y="10746"/>
                    <a:pt x="13796" y="10640"/>
                  </a:cubicBezTo>
                  <a:cubicBezTo>
                    <a:pt x="13711" y="10519"/>
                    <a:pt x="13576" y="10455"/>
                    <a:pt x="13438" y="10455"/>
                  </a:cubicBezTo>
                  <a:close/>
                  <a:moveTo>
                    <a:pt x="14868" y="12632"/>
                  </a:moveTo>
                  <a:cubicBezTo>
                    <a:pt x="14799" y="12632"/>
                    <a:pt x="14730" y="12648"/>
                    <a:pt x="14665" y="12683"/>
                  </a:cubicBezTo>
                  <a:cubicBezTo>
                    <a:pt x="14449" y="12795"/>
                    <a:pt x="14368" y="13060"/>
                    <a:pt x="14480" y="13276"/>
                  </a:cubicBezTo>
                  <a:cubicBezTo>
                    <a:pt x="14537" y="13382"/>
                    <a:pt x="14592" y="13494"/>
                    <a:pt x="14647" y="13603"/>
                  </a:cubicBezTo>
                  <a:cubicBezTo>
                    <a:pt x="14722" y="13759"/>
                    <a:pt x="14878" y="13850"/>
                    <a:pt x="15042" y="13850"/>
                  </a:cubicBezTo>
                  <a:cubicBezTo>
                    <a:pt x="15107" y="13850"/>
                    <a:pt x="15172" y="13835"/>
                    <a:pt x="15234" y="13806"/>
                  </a:cubicBezTo>
                  <a:cubicBezTo>
                    <a:pt x="15450" y="13700"/>
                    <a:pt x="15541" y="13437"/>
                    <a:pt x="15434" y="13219"/>
                  </a:cubicBezTo>
                  <a:cubicBezTo>
                    <a:pt x="15377" y="13099"/>
                    <a:pt x="15317" y="12982"/>
                    <a:pt x="15258" y="12868"/>
                  </a:cubicBezTo>
                  <a:cubicBezTo>
                    <a:pt x="15178" y="12718"/>
                    <a:pt x="15026" y="12632"/>
                    <a:pt x="14868" y="12632"/>
                  </a:cubicBezTo>
                  <a:close/>
                  <a:moveTo>
                    <a:pt x="4330" y="14625"/>
                  </a:moveTo>
                  <a:cubicBezTo>
                    <a:pt x="4088" y="14625"/>
                    <a:pt x="3890" y="14820"/>
                    <a:pt x="3890" y="15062"/>
                  </a:cubicBezTo>
                  <a:cubicBezTo>
                    <a:pt x="3890" y="15304"/>
                    <a:pt x="4085" y="15501"/>
                    <a:pt x="4330" y="15501"/>
                  </a:cubicBezTo>
                  <a:cubicBezTo>
                    <a:pt x="4447" y="15501"/>
                    <a:pt x="4559" y="15507"/>
                    <a:pt x="4663" y="15520"/>
                  </a:cubicBezTo>
                  <a:cubicBezTo>
                    <a:pt x="4681" y="15520"/>
                    <a:pt x="4696" y="15522"/>
                    <a:pt x="4712" y="15522"/>
                  </a:cubicBezTo>
                  <a:cubicBezTo>
                    <a:pt x="4933" y="15522"/>
                    <a:pt x="5123" y="15353"/>
                    <a:pt x="5146" y="15130"/>
                  </a:cubicBezTo>
                  <a:cubicBezTo>
                    <a:pt x="5172" y="14888"/>
                    <a:pt x="4998" y="14672"/>
                    <a:pt x="4756" y="14646"/>
                  </a:cubicBezTo>
                  <a:cubicBezTo>
                    <a:pt x="4621" y="14633"/>
                    <a:pt x="4478" y="14625"/>
                    <a:pt x="4330" y="14625"/>
                  </a:cubicBezTo>
                  <a:close/>
                  <a:moveTo>
                    <a:pt x="2161" y="15066"/>
                  </a:moveTo>
                  <a:cubicBezTo>
                    <a:pt x="2107" y="15066"/>
                    <a:pt x="2051" y="15077"/>
                    <a:pt x="1998" y="15098"/>
                  </a:cubicBezTo>
                  <a:cubicBezTo>
                    <a:pt x="1982" y="15104"/>
                    <a:pt x="1966" y="15111"/>
                    <a:pt x="1951" y="15117"/>
                  </a:cubicBezTo>
                  <a:cubicBezTo>
                    <a:pt x="1868" y="15150"/>
                    <a:pt x="1779" y="15182"/>
                    <a:pt x="1688" y="15205"/>
                  </a:cubicBezTo>
                  <a:cubicBezTo>
                    <a:pt x="1454" y="15267"/>
                    <a:pt x="1314" y="15509"/>
                    <a:pt x="1376" y="15743"/>
                  </a:cubicBezTo>
                  <a:cubicBezTo>
                    <a:pt x="1428" y="15938"/>
                    <a:pt x="1608" y="16068"/>
                    <a:pt x="1800" y="16068"/>
                  </a:cubicBezTo>
                  <a:cubicBezTo>
                    <a:pt x="1839" y="16068"/>
                    <a:pt x="1875" y="16063"/>
                    <a:pt x="1914" y="16053"/>
                  </a:cubicBezTo>
                  <a:cubicBezTo>
                    <a:pt x="2042" y="16019"/>
                    <a:pt x="2167" y="15977"/>
                    <a:pt x="2286" y="15928"/>
                  </a:cubicBezTo>
                  <a:cubicBezTo>
                    <a:pt x="2299" y="15923"/>
                    <a:pt x="2312" y="15917"/>
                    <a:pt x="2325" y="15912"/>
                  </a:cubicBezTo>
                  <a:cubicBezTo>
                    <a:pt x="2551" y="15821"/>
                    <a:pt x="2658" y="15566"/>
                    <a:pt x="2567" y="15340"/>
                  </a:cubicBezTo>
                  <a:cubicBezTo>
                    <a:pt x="2500" y="15170"/>
                    <a:pt x="2335" y="15066"/>
                    <a:pt x="2161" y="15066"/>
                  </a:cubicBezTo>
                  <a:close/>
                  <a:moveTo>
                    <a:pt x="15872" y="15035"/>
                  </a:moveTo>
                  <a:cubicBezTo>
                    <a:pt x="15827" y="15035"/>
                    <a:pt x="15781" y="15042"/>
                    <a:pt x="15736" y="15057"/>
                  </a:cubicBezTo>
                  <a:cubicBezTo>
                    <a:pt x="15505" y="15135"/>
                    <a:pt x="15380" y="15382"/>
                    <a:pt x="15455" y="15613"/>
                  </a:cubicBezTo>
                  <a:cubicBezTo>
                    <a:pt x="15494" y="15730"/>
                    <a:pt x="15533" y="15850"/>
                    <a:pt x="15570" y="15967"/>
                  </a:cubicBezTo>
                  <a:cubicBezTo>
                    <a:pt x="15629" y="16157"/>
                    <a:pt x="15801" y="16276"/>
                    <a:pt x="15988" y="16276"/>
                  </a:cubicBezTo>
                  <a:cubicBezTo>
                    <a:pt x="16032" y="16276"/>
                    <a:pt x="16076" y="16271"/>
                    <a:pt x="16118" y="16258"/>
                  </a:cubicBezTo>
                  <a:cubicBezTo>
                    <a:pt x="16349" y="16185"/>
                    <a:pt x="16479" y="15941"/>
                    <a:pt x="16409" y="15709"/>
                  </a:cubicBezTo>
                  <a:cubicBezTo>
                    <a:pt x="16370" y="15585"/>
                    <a:pt x="16331" y="15460"/>
                    <a:pt x="16290" y="15338"/>
                  </a:cubicBezTo>
                  <a:cubicBezTo>
                    <a:pt x="16229" y="15152"/>
                    <a:pt x="16056" y="15035"/>
                    <a:pt x="15872" y="15035"/>
                  </a:cubicBezTo>
                  <a:close/>
                  <a:moveTo>
                    <a:pt x="6696" y="15582"/>
                  </a:moveTo>
                  <a:cubicBezTo>
                    <a:pt x="6526" y="15582"/>
                    <a:pt x="6364" y="15680"/>
                    <a:pt x="6293" y="15845"/>
                  </a:cubicBezTo>
                  <a:cubicBezTo>
                    <a:pt x="6194" y="16066"/>
                    <a:pt x="6295" y="16326"/>
                    <a:pt x="6519" y="16422"/>
                  </a:cubicBezTo>
                  <a:cubicBezTo>
                    <a:pt x="6615" y="16463"/>
                    <a:pt x="6724" y="16513"/>
                    <a:pt x="6875" y="16575"/>
                  </a:cubicBezTo>
                  <a:cubicBezTo>
                    <a:pt x="6930" y="16599"/>
                    <a:pt x="6987" y="16609"/>
                    <a:pt x="7044" y="16609"/>
                  </a:cubicBezTo>
                  <a:cubicBezTo>
                    <a:pt x="7216" y="16609"/>
                    <a:pt x="7380" y="16510"/>
                    <a:pt x="7450" y="16341"/>
                  </a:cubicBezTo>
                  <a:cubicBezTo>
                    <a:pt x="7543" y="16120"/>
                    <a:pt x="7439" y="15863"/>
                    <a:pt x="7216" y="15767"/>
                  </a:cubicBezTo>
                  <a:cubicBezTo>
                    <a:pt x="7070" y="15707"/>
                    <a:pt x="6964" y="15660"/>
                    <a:pt x="6870" y="15618"/>
                  </a:cubicBezTo>
                  <a:cubicBezTo>
                    <a:pt x="6813" y="15594"/>
                    <a:pt x="6754" y="15582"/>
                    <a:pt x="6696" y="15582"/>
                  </a:cubicBezTo>
                  <a:close/>
                  <a:moveTo>
                    <a:pt x="9078" y="16640"/>
                  </a:moveTo>
                  <a:cubicBezTo>
                    <a:pt x="8917" y="16640"/>
                    <a:pt x="8762" y="16729"/>
                    <a:pt x="8685" y="16882"/>
                  </a:cubicBezTo>
                  <a:cubicBezTo>
                    <a:pt x="8578" y="17100"/>
                    <a:pt x="8667" y="17363"/>
                    <a:pt x="8882" y="17472"/>
                  </a:cubicBezTo>
                  <a:cubicBezTo>
                    <a:pt x="8997" y="17527"/>
                    <a:pt x="9106" y="17584"/>
                    <a:pt x="9213" y="17641"/>
                  </a:cubicBezTo>
                  <a:cubicBezTo>
                    <a:pt x="9280" y="17675"/>
                    <a:pt x="9348" y="17691"/>
                    <a:pt x="9418" y="17691"/>
                  </a:cubicBezTo>
                  <a:cubicBezTo>
                    <a:pt x="9577" y="17691"/>
                    <a:pt x="9727" y="17607"/>
                    <a:pt x="9805" y="17457"/>
                  </a:cubicBezTo>
                  <a:cubicBezTo>
                    <a:pt x="9920" y="17243"/>
                    <a:pt x="9837" y="16978"/>
                    <a:pt x="9623" y="16864"/>
                  </a:cubicBezTo>
                  <a:cubicBezTo>
                    <a:pt x="9512" y="16804"/>
                    <a:pt x="9392" y="16744"/>
                    <a:pt x="9275" y="16687"/>
                  </a:cubicBezTo>
                  <a:cubicBezTo>
                    <a:pt x="9211" y="16655"/>
                    <a:pt x="9144" y="16640"/>
                    <a:pt x="9078" y="16640"/>
                  </a:cubicBezTo>
                  <a:close/>
                  <a:moveTo>
                    <a:pt x="16534" y="17557"/>
                  </a:moveTo>
                  <a:cubicBezTo>
                    <a:pt x="16506" y="17557"/>
                    <a:pt x="16477" y="17560"/>
                    <a:pt x="16448" y="17566"/>
                  </a:cubicBezTo>
                  <a:cubicBezTo>
                    <a:pt x="16212" y="17613"/>
                    <a:pt x="16056" y="17844"/>
                    <a:pt x="16102" y="18081"/>
                  </a:cubicBezTo>
                  <a:cubicBezTo>
                    <a:pt x="16128" y="18205"/>
                    <a:pt x="16152" y="18328"/>
                    <a:pt x="16173" y="18450"/>
                  </a:cubicBezTo>
                  <a:cubicBezTo>
                    <a:pt x="16212" y="18660"/>
                    <a:pt x="16396" y="18811"/>
                    <a:pt x="16604" y="18811"/>
                  </a:cubicBezTo>
                  <a:cubicBezTo>
                    <a:pt x="16630" y="18811"/>
                    <a:pt x="16656" y="18809"/>
                    <a:pt x="16682" y="18803"/>
                  </a:cubicBezTo>
                  <a:cubicBezTo>
                    <a:pt x="16921" y="18759"/>
                    <a:pt x="17080" y="18533"/>
                    <a:pt x="17036" y="18294"/>
                  </a:cubicBezTo>
                  <a:cubicBezTo>
                    <a:pt x="17015" y="18166"/>
                    <a:pt x="16989" y="18039"/>
                    <a:pt x="16963" y="17912"/>
                  </a:cubicBezTo>
                  <a:cubicBezTo>
                    <a:pt x="16922" y="17701"/>
                    <a:pt x="16738" y="17557"/>
                    <a:pt x="16534" y="17557"/>
                  </a:cubicBezTo>
                  <a:close/>
                  <a:moveTo>
                    <a:pt x="11294" y="18007"/>
                  </a:moveTo>
                  <a:cubicBezTo>
                    <a:pt x="11164" y="18007"/>
                    <a:pt x="11035" y="18065"/>
                    <a:pt x="10949" y="18177"/>
                  </a:cubicBezTo>
                  <a:cubicBezTo>
                    <a:pt x="10799" y="18367"/>
                    <a:pt x="10832" y="18642"/>
                    <a:pt x="11025" y="18790"/>
                  </a:cubicBezTo>
                  <a:cubicBezTo>
                    <a:pt x="11121" y="18866"/>
                    <a:pt x="11215" y="18944"/>
                    <a:pt x="11306" y="19022"/>
                  </a:cubicBezTo>
                  <a:cubicBezTo>
                    <a:pt x="11389" y="19092"/>
                    <a:pt x="11490" y="19126"/>
                    <a:pt x="11589" y="19126"/>
                  </a:cubicBezTo>
                  <a:cubicBezTo>
                    <a:pt x="11714" y="19126"/>
                    <a:pt x="11839" y="19074"/>
                    <a:pt x="11924" y="18970"/>
                  </a:cubicBezTo>
                  <a:cubicBezTo>
                    <a:pt x="12080" y="18785"/>
                    <a:pt x="12060" y="18510"/>
                    <a:pt x="11872" y="18351"/>
                  </a:cubicBezTo>
                  <a:cubicBezTo>
                    <a:pt x="11774" y="18268"/>
                    <a:pt x="11670" y="18182"/>
                    <a:pt x="11563" y="18101"/>
                  </a:cubicBezTo>
                  <a:cubicBezTo>
                    <a:pt x="11483" y="18038"/>
                    <a:pt x="11388" y="18007"/>
                    <a:pt x="11294" y="18007"/>
                  </a:cubicBezTo>
                  <a:close/>
                  <a:moveTo>
                    <a:pt x="13068" y="19899"/>
                  </a:moveTo>
                  <a:cubicBezTo>
                    <a:pt x="12986" y="19899"/>
                    <a:pt x="12903" y="19922"/>
                    <a:pt x="12829" y="19971"/>
                  </a:cubicBezTo>
                  <a:cubicBezTo>
                    <a:pt x="12626" y="20103"/>
                    <a:pt x="12569" y="20374"/>
                    <a:pt x="12702" y="20577"/>
                  </a:cubicBezTo>
                  <a:cubicBezTo>
                    <a:pt x="12751" y="20655"/>
                    <a:pt x="12803" y="20735"/>
                    <a:pt x="12850" y="20816"/>
                  </a:cubicBezTo>
                  <a:cubicBezTo>
                    <a:pt x="12866" y="20842"/>
                    <a:pt x="12879" y="20865"/>
                    <a:pt x="12894" y="20889"/>
                  </a:cubicBezTo>
                  <a:cubicBezTo>
                    <a:pt x="12977" y="21026"/>
                    <a:pt x="13120" y="21102"/>
                    <a:pt x="13269" y="21102"/>
                  </a:cubicBezTo>
                  <a:cubicBezTo>
                    <a:pt x="13347" y="21102"/>
                    <a:pt x="13425" y="21081"/>
                    <a:pt x="13495" y="21037"/>
                  </a:cubicBezTo>
                  <a:cubicBezTo>
                    <a:pt x="13703" y="20912"/>
                    <a:pt x="13770" y="20642"/>
                    <a:pt x="13643" y="20434"/>
                  </a:cubicBezTo>
                  <a:cubicBezTo>
                    <a:pt x="13630" y="20413"/>
                    <a:pt x="13617" y="20392"/>
                    <a:pt x="13604" y="20369"/>
                  </a:cubicBezTo>
                  <a:cubicBezTo>
                    <a:pt x="13552" y="20278"/>
                    <a:pt x="13495" y="20187"/>
                    <a:pt x="13435" y="20098"/>
                  </a:cubicBezTo>
                  <a:cubicBezTo>
                    <a:pt x="13351" y="19969"/>
                    <a:pt x="13211" y="19899"/>
                    <a:pt x="13068" y="19899"/>
                  </a:cubicBezTo>
                  <a:close/>
                  <a:moveTo>
                    <a:pt x="16823" y="20143"/>
                  </a:moveTo>
                  <a:cubicBezTo>
                    <a:pt x="16609" y="20143"/>
                    <a:pt x="16422" y="20301"/>
                    <a:pt x="16391" y="20522"/>
                  </a:cubicBezTo>
                  <a:cubicBezTo>
                    <a:pt x="16378" y="20613"/>
                    <a:pt x="16352" y="20712"/>
                    <a:pt x="16318" y="20816"/>
                  </a:cubicBezTo>
                  <a:cubicBezTo>
                    <a:pt x="16243" y="21045"/>
                    <a:pt x="16368" y="21294"/>
                    <a:pt x="16596" y="21370"/>
                  </a:cubicBezTo>
                  <a:cubicBezTo>
                    <a:pt x="16643" y="21385"/>
                    <a:pt x="16690" y="21393"/>
                    <a:pt x="16734" y="21393"/>
                  </a:cubicBezTo>
                  <a:cubicBezTo>
                    <a:pt x="16919" y="21393"/>
                    <a:pt x="17090" y="21276"/>
                    <a:pt x="17150" y="21091"/>
                  </a:cubicBezTo>
                  <a:cubicBezTo>
                    <a:pt x="17202" y="20938"/>
                    <a:pt x="17239" y="20790"/>
                    <a:pt x="17259" y="20644"/>
                  </a:cubicBezTo>
                  <a:cubicBezTo>
                    <a:pt x="17293" y="20405"/>
                    <a:pt x="17127" y="20181"/>
                    <a:pt x="16885" y="20148"/>
                  </a:cubicBezTo>
                  <a:cubicBezTo>
                    <a:pt x="16864" y="20145"/>
                    <a:pt x="16844" y="20143"/>
                    <a:pt x="16823" y="20143"/>
                  </a:cubicBezTo>
                  <a:close/>
                  <a:moveTo>
                    <a:pt x="14801" y="21784"/>
                  </a:moveTo>
                  <a:cubicBezTo>
                    <a:pt x="14625" y="21784"/>
                    <a:pt x="14460" y="21890"/>
                    <a:pt x="14392" y="22064"/>
                  </a:cubicBezTo>
                  <a:cubicBezTo>
                    <a:pt x="14303" y="22290"/>
                    <a:pt x="14415" y="22545"/>
                    <a:pt x="14641" y="22633"/>
                  </a:cubicBezTo>
                  <a:cubicBezTo>
                    <a:pt x="14805" y="22696"/>
                    <a:pt x="14974" y="22735"/>
                    <a:pt x="15138" y="22748"/>
                  </a:cubicBezTo>
                  <a:cubicBezTo>
                    <a:pt x="15151" y="22748"/>
                    <a:pt x="15161" y="22750"/>
                    <a:pt x="15172" y="22750"/>
                  </a:cubicBezTo>
                  <a:cubicBezTo>
                    <a:pt x="15398" y="22750"/>
                    <a:pt x="15590" y="22573"/>
                    <a:pt x="15609" y="22342"/>
                  </a:cubicBezTo>
                  <a:cubicBezTo>
                    <a:pt x="15627" y="22103"/>
                    <a:pt x="15445" y="21892"/>
                    <a:pt x="15203" y="21874"/>
                  </a:cubicBezTo>
                  <a:cubicBezTo>
                    <a:pt x="15125" y="21866"/>
                    <a:pt x="15044" y="21848"/>
                    <a:pt x="14961" y="21814"/>
                  </a:cubicBezTo>
                  <a:cubicBezTo>
                    <a:pt x="14909" y="21794"/>
                    <a:pt x="14854" y="21784"/>
                    <a:pt x="14801" y="21784"/>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7"/>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Appendix: Stats</a:t>
            </a:r>
            <a:endParaRPr>
              <a:latin typeface="Montserrat"/>
              <a:ea typeface="Montserrat"/>
              <a:cs typeface="Montserrat"/>
              <a:sym typeface="Montserrat"/>
            </a:endParaRPr>
          </a:p>
        </p:txBody>
      </p:sp>
      <p:sp>
        <p:nvSpPr>
          <p:cNvPr id="666" name="Google Shape;666;p57"/>
          <p:cNvSpPr txBox="1"/>
          <p:nvPr>
            <p:ph idx="1" type="subTitle"/>
          </p:nvPr>
        </p:nvSpPr>
        <p:spPr>
          <a:xfrm>
            <a:off x="630375" y="967150"/>
            <a:ext cx="4077900" cy="375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Name: Player’s Name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Pick: What number pick a player was selected with</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Draft Year: What year they were drafted in</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Draft Height: How tall they were when they were drafted (cm)</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Draft Weight: How tall they were when they were drafted (kg)</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Draft Age: How old they were when they were drafted</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College: What college they went to</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GP: Number of games played</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GS: Number of games started</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Min: Number of minutes played</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FGM: Field goals made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FG%: Field goal percentage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3PM: 3 pointers made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3PA: 3 pointers attempted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3P%: 3 Pointers make percentage</a:t>
            </a:r>
            <a:endParaRPr sz="12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p:txBody>
      </p:sp>
      <p:sp>
        <p:nvSpPr>
          <p:cNvPr id="667" name="Google Shape;667;p57"/>
          <p:cNvSpPr txBox="1"/>
          <p:nvPr>
            <p:ph idx="1" type="subTitle"/>
          </p:nvPr>
        </p:nvSpPr>
        <p:spPr>
          <a:xfrm>
            <a:off x="4887675" y="1043350"/>
            <a:ext cx="4077900" cy="375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FTM: Free Throws made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FTA: Free Throws attempted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FT%: Free Throw smake percentage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OFF: Offensive Rebounds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DEF: Defensive Rebounds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TRB: Total Rebounds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AST: Assists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STL: Steals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BLK: Blocks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PF: Personal Fouls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TOV: Turnovers per game</a:t>
            </a:r>
            <a:endParaRPr sz="1200">
              <a:latin typeface="Gill Sans"/>
              <a:ea typeface="Gill Sans"/>
              <a:cs typeface="Gill Sans"/>
              <a:sym typeface="Gill Sans"/>
            </a:endParaRPr>
          </a:p>
          <a:p>
            <a:pPr indent="-304800" lvl="0" marL="457200" rtl="0" algn="l">
              <a:spcBef>
                <a:spcPts val="0"/>
              </a:spcBef>
              <a:spcAft>
                <a:spcPts val="0"/>
              </a:spcAft>
              <a:buSzPts val="1200"/>
              <a:buFont typeface="Gill Sans"/>
              <a:buChar char="●"/>
            </a:pPr>
            <a:r>
              <a:rPr lang="en" sz="1200">
                <a:latin typeface="Gill Sans"/>
                <a:ea typeface="Gill Sans"/>
                <a:cs typeface="Gill Sans"/>
                <a:sym typeface="Gill Sans"/>
              </a:rPr>
              <a:t>PTS: Points per game</a:t>
            </a:r>
            <a:endParaRPr sz="1200">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3"/>
          <p:cNvSpPr txBox="1"/>
          <p:nvPr>
            <p:ph type="ctrTitle"/>
          </p:nvPr>
        </p:nvSpPr>
        <p:spPr>
          <a:xfrm>
            <a:off x="3475700" y="1818975"/>
            <a:ext cx="4152600" cy="88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QUESTION</a:t>
            </a:r>
            <a:endParaRPr sz="4500"/>
          </a:p>
        </p:txBody>
      </p:sp>
      <p:sp>
        <p:nvSpPr>
          <p:cNvPr id="403" name="Google Shape;403;p33"/>
          <p:cNvSpPr txBox="1"/>
          <p:nvPr>
            <p:ph idx="1" type="subTitle"/>
          </p:nvPr>
        </p:nvSpPr>
        <p:spPr>
          <a:xfrm>
            <a:off x="3475700" y="2586900"/>
            <a:ext cx="5092200" cy="9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Based on college basketball statistics, can we predict where a person will be drafted in the NBA draft?</a:t>
            </a:r>
            <a:endParaRPr sz="1600"/>
          </a:p>
          <a:p>
            <a:pPr indent="0" lvl="0" marL="0" rtl="0" algn="l">
              <a:spcBef>
                <a:spcPts val="0"/>
              </a:spcBef>
              <a:spcAft>
                <a:spcPts val="0"/>
              </a:spcAft>
              <a:buNone/>
            </a:pPr>
            <a:r>
              <a:t/>
            </a:r>
            <a:endParaRPr/>
          </a:p>
        </p:txBody>
      </p:sp>
      <p:grpSp>
        <p:nvGrpSpPr>
          <p:cNvPr id="404" name="Google Shape;404;p33"/>
          <p:cNvGrpSpPr/>
          <p:nvPr/>
        </p:nvGrpSpPr>
        <p:grpSpPr>
          <a:xfrm>
            <a:off x="1522025" y="1967992"/>
            <a:ext cx="1712400" cy="976200"/>
            <a:chOff x="1522025" y="1873317"/>
            <a:chExt cx="1712400" cy="976200"/>
          </a:xfrm>
        </p:grpSpPr>
        <p:sp>
          <p:nvSpPr>
            <p:cNvPr id="405" name="Google Shape;405;p33"/>
            <p:cNvSpPr/>
            <p:nvPr/>
          </p:nvSpPr>
          <p:spPr>
            <a:xfrm>
              <a:off x="1522025" y="1873475"/>
              <a:ext cx="1712400" cy="975900"/>
            </a:xfrm>
            <a:prstGeom prst="roundRect">
              <a:avLst>
                <a:gd fmla="val 16667" name="adj"/>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txBox="1"/>
            <p:nvPr/>
          </p:nvSpPr>
          <p:spPr>
            <a:xfrm>
              <a:off x="1771469" y="1873317"/>
              <a:ext cx="1213500" cy="9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543864"/>
                  </a:solidFill>
                  <a:latin typeface="Montserrat"/>
                  <a:ea typeface="Montserrat"/>
                  <a:cs typeface="Montserrat"/>
                  <a:sym typeface="Montserrat"/>
                </a:rPr>
                <a:t>01</a:t>
              </a:r>
              <a:endParaRPr b="1" sz="5200">
                <a:solidFill>
                  <a:srgbClr val="543864"/>
                </a:solidFill>
                <a:latin typeface="Montserrat"/>
                <a:ea typeface="Montserrat"/>
                <a:cs typeface="Montserrat"/>
                <a:sym typeface="Montserr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4"/>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Our Question</a:t>
            </a:r>
            <a:endParaRPr>
              <a:latin typeface="Montserrat"/>
              <a:ea typeface="Montserrat"/>
              <a:cs typeface="Montserrat"/>
              <a:sym typeface="Montserrat"/>
            </a:endParaRPr>
          </a:p>
        </p:txBody>
      </p:sp>
      <p:sp>
        <p:nvSpPr>
          <p:cNvPr id="412" name="Google Shape;412;p34"/>
          <p:cNvSpPr txBox="1"/>
          <p:nvPr>
            <p:ph idx="1" type="subTitle"/>
          </p:nvPr>
        </p:nvSpPr>
        <p:spPr>
          <a:xfrm>
            <a:off x="630600" y="1152150"/>
            <a:ext cx="7724100" cy="3549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We wanted to predict when a player would be drafted (lottery, first round, or second round) based on </a:t>
            </a:r>
            <a:r>
              <a:rPr lang="en" sz="2000">
                <a:latin typeface="Gill Sans"/>
                <a:ea typeface="Gill Sans"/>
                <a:cs typeface="Gill Sans"/>
                <a:sym typeface="Gill Sans"/>
              </a:rPr>
              <a:t>their</a:t>
            </a:r>
            <a:r>
              <a:rPr lang="en" sz="2000">
                <a:latin typeface="Gill Sans"/>
                <a:ea typeface="Gill Sans"/>
                <a:cs typeface="Gill Sans"/>
                <a:sym typeface="Gill Sans"/>
              </a:rPr>
              <a:t> college statistics. </a:t>
            </a:r>
            <a:endParaRPr sz="2000">
              <a:latin typeface="Gill Sans"/>
              <a:ea typeface="Gill Sans"/>
              <a:cs typeface="Gill Sans"/>
              <a:sym typeface="Gill Sans"/>
            </a:endParaRPr>
          </a:p>
          <a:p>
            <a:pPr indent="0" lvl="0" marL="457200" rtl="0" algn="l">
              <a:spcBef>
                <a:spcPts val="0"/>
              </a:spcBef>
              <a:spcAft>
                <a:spcPts val="0"/>
              </a:spcAft>
              <a:buNone/>
            </a:pPr>
            <a:r>
              <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We thought this project would be exciting since we can use the 2020 NBA draft that happened two weeks ago as our test set!</a:t>
            </a:r>
            <a:endParaRPr sz="2000">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5"/>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Motivation</a:t>
            </a:r>
            <a:endParaRPr>
              <a:latin typeface="Montserrat"/>
              <a:ea typeface="Montserrat"/>
              <a:cs typeface="Montserrat"/>
              <a:sym typeface="Montserrat"/>
            </a:endParaRPr>
          </a:p>
        </p:txBody>
      </p:sp>
      <p:sp>
        <p:nvSpPr>
          <p:cNvPr id="418" name="Google Shape;418;p35"/>
          <p:cNvSpPr txBox="1"/>
          <p:nvPr>
            <p:ph idx="1" type="subTitle"/>
          </p:nvPr>
        </p:nvSpPr>
        <p:spPr>
          <a:xfrm>
            <a:off x="630375" y="1043350"/>
            <a:ext cx="7724100" cy="3736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Nobody has figured out the NBA draft, and there is no formula that can confidently measure how well a player will do in the NBA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Many experts create Draft Big Boards, a ranking of their top 60 draft prospects, but rarely are any of them accurate </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We thought creating a model to tackle this would be difficult but fun</a:t>
            </a:r>
            <a:endParaRPr sz="2000">
              <a:latin typeface="Gill Sans"/>
              <a:ea typeface="Gill Sans"/>
              <a:cs typeface="Gill Sans"/>
              <a:sym typeface="Gill Sans"/>
            </a:endParaRPr>
          </a:p>
          <a:p>
            <a:pPr indent="0" lvl="0" marL="0" rtl="0" algn="l">
              <a:spcBef>
                <a:spcPts val="0"/>
              </a:spcBef>
              <a:spcAft>
                <a:spcPts val="0"/>
              </a:spcAft>
              <a:buNone/>
            </a:pPr>
            <a:r>
              <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Useful for NBA scouts + teams, sports writers, NBA fans</a:t>
            </a:r>
            <a:endParaRPr sz="2000">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6"/>
          <p:cNvSpPr txBox="1"/>
          <p:nvPr>
            <p:ph type="title"/>
          </p:nvPr>
        </p:nvSpPr>
        <p:spPr>
          <a:xfrm>
            <a:off x="2486550" y="343600"/>
            <a:ext cx="41709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Montserrat"/>
                <a:ea typeface="Montserrat"/>
                <a:cs typeface="Montserrat"/>
                <a:sym typeface="Montserrat"/>
              </a:rPr>
              <a:t>How the Draft Works</a:t>
            </a:r>
            <a:endParaRPr sz="2800">
              <a:latin typeface="Montserrat"/>
              <a:ea typeface="Montserrat"/>
              <a:cs typeface="Montserrat"/>
              <a:sym typeface="Montserrat"/>
            </a:endParaRPr>
          </a:p>
        </p:txBody>
      </p:sp>
      <p:sp>
        <p:nvSpPr>
          <p:cNvPr id="424" name="Google Shape;424;p36"/>
          <p:cNvSpPr txBox="1"/>
          <p:nvPr>
            <p:ph idx="1" type="subTitle"/>
          </p:nvPr>
        </p:nvSpPr>
        <p:spPr>
          <a:xfrm>
            <a:off x="179925" y="4665300"/>
            <a:ext cx="50778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FF2CC"/>
                </a:solidFill>
              </a:rPr>
              <a:t>Source: https://www.nba.com/nba-draft-lottery-explainer</a:t>
            </a:r>
            <a:endParaRPr sz="1200">
              <a:solidFill>
                <a:srgbClr val="FFF2CC"/>
              </a:solidFill>
            </a:endParaRPr>
          </a:p>
        </p:txBody>
      </p:sp>
      <p:grpSp>
        <p:nvGrpSpPr>
          <p:cNvPr id="425" name="Google Shape;425;p36"/>
          <p:cNvGrpSpPr/>
          <p:nvPr/>
        </p:nvGrpSpPr>
        <p:grpSpPr>
          <a:xfrm>
            <a:off x="3625250" y="980083"/>
            <a:ext cx="1893488" cy="1518376"/>
            <a:chOff x="5553988" y="3520738"/>
            <a:chExt cx="562500" cy="451025"/>
          </a:xfrm>
        </p:grpSpPr>
        <p:sp>
          <p:nvSpPr>
            <p:cNvPr id="426" name="Google Shape;426;p36"/>
            <p:cNvSpPr/>
            <p:nvPr/>
          </p:nvSpPr>
          <p:spPr>
            <a:xfrm>
              <a:off x="5680863" y="3610313"/>
              <a:ext cx="141625" cy="118125"/>
            </a:xfrm>
            <a:custGeom>
              <a:rect b="b" l="l" r="r" t="t"/>
              <a:pathLst>
                <a:path extrusionOk="0" h="4725" w="5665">
                  <a:moveTo>
                    <a:pt x="3024" y="1"/>
                  </a:moveTo>
                  <a:cubicBezTo>
                    <a:pt x="1322" y="1005"/>
                    <a:pt x="198" y="2759"/>
                    <a:pt x="1" y="4725"/>
                  </a:cubicBezTo>
                  <a:cubicBezTo>
                    <a:pt x="1440" y="4112"/>
                    <a:pt x="2961" y="3713"/>
                    <a:pt x="4516" y="3545"/>
                  </a:cubicBezTo>
                  <a:cubicBezTo>
                    <a:pt x="4893" y="3497"/>
                    <a:pt x="5278" y="3461"/>
                    <a:pt x="5665" y="3432"/>
                  </a:cubicBezTo>
                  <a:cubicBezTo>
                    <a:pt x="5290" y="1976"/>
                    <a:pt x="4336" y="736"/>
                    <a:pt x="30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5776688" y="3588638"/>
              <a:ext cx="97050" cy="106300"/>
            </a:xfrm>
            <a:custGeom>
              <a:rect b="b" l="l" r="r" t="t"/>
              <a:pathLst>
                <a:path extrusionOk="0" h="4252" w="3882">
                  <a:moveTo>
                    <a:pt x="2343" y="0"/>
                  </a:moveTo>
                  <a:cubicBezTo>
                    <a:pt x="1538" y="0"/>
                    <a:pt x="743" y="156"/>
                    <a:pt x="1" y="462"/>
                  </a:cubicBezTo>
                  <a:cubicBezTo>
                    <a:pt x="1337" y="1334"/>
                    <a:pt x="2279" y="2694"/>
                    <a:pt x="2625" y="4251"/>
                  </a:cubicBezTo>
                  <a:cubicBezTo>
                    <a:pt x="2966" y="4237"/>
                    <a:pt x="3312" y="4227"/>
                    <a:pt x="3658" y="4225"/>
                  </a:cubicBezTo>
                  <a:lnTo>
                    <a:pt x="3706" y="4225"/>
                  </a:lnTo>
                  <a:cubicBezTo>
                    <a:pt x="3766" y="4225"/>
                    <a:pt x="3824" y="4229"/>
                    <a:pt x="3881" y="4232"/>
                  </a:cubicBezTo>
                  <a:cubicBezTo>
                    <a:pt x="3670" y="2326"/>
                    <a:pt x="3180" y="743"/>
                    <a:pt x="2567" y="10"/>
                  </a:cubicBezTo>
                  <a:cubicBezTo>
                    <a:pt x="2492" y="7"/>
                    <a:pt x="2420" y="0"/>
                    <a:pt x="23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a:off x="5865788" y="3591638"/>
              <a:ext cx="72475" cy="104725"/>
            </a:xfrm>
            <a:custGeom>
              <a:rect b="b" l="l" r="r" t="t"/>
              <a:pathLst>
                <a:path extrusionOk="0" h="4189" w="2899">
                  <a:moveTo>
                    <a:pt x="0" y="0"/>
                  </a:moveTo>
                  <a:lnTo>
                    <a:pt x="0" y="0"/>
                  </a:lnTo>
                  <a:cubicBezTo>
                    <a:pt x="620" y="1298"/>
                    <a:pt x="990" y="2699"/>
                    <a:pt x="1096" y="4134"/>
                  </a:cubicBezTo>
                  <a:cubicBezTo>
                    <a:pt x="1423" y="4146"/>
                    <a:pt x="1742" y="4165"/>
                    <a:pt x="2062" y="4189"/>
                  </a:cubicBezTo>
                  <a:cubicBezTo>
                    <a:pt x="2129" y="3225"/>
                    <a:pt x="2415" y="2290"/>
                    <a:pt x="2898" y="1454"/>
                  </a:cubicBezTo>
                  <a:cubicBezTo>
                    <a:pt x="2079" y="721"/>
                    <a:pt x="1079" y="219"/>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5936613" y="3642338"/>
              <a:ext cx="48925" cy="63575"/>
            </a:xfrm>
            <a:custGeom>
              <a:rect b="b" l="l" r="r" t="t"/>
              <a:pathLst>
                <a:path extrusionOk="0" h="2543" w="1957">
                  <a:moveTo>
                    <a:pt x="632" y="1"/>
                  </a:moveTo>
                  <a:cubicBezTo>
                    <a:pt x="274" y="693"/>
                    <a:pt x="60" y="1452"/>
                    <a:pt x="0" y="2228"/>
                  </a:cubicBezTo>
                  <a:cubicBezTo>
                    <a:pt x="60" y="2235"/>
                    <a:pt x="125" y="2238"/>
                    <a:pt x="185" y="2245"/>
                  </a:cubicBezTo>
                  <a:cubicBezTo>
                    <a:pt x="800" y="2317"/>
                    <a:pt x="1387" y="2423"/>
                    <a:pt x="1956" y="2543"/>
                  </a:cubicBezTo>
                  <a:cubicBezTo>
                    <a:pt x="1721" y="1603"/>
                    <a:pt x="1267" y="733"/>
                    <a:pt x="6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5680388" y="3715438"/>
              <a:ext cx="145175" cy="132800"/>
            </a:xfrm>
            <a:custGeom>
              <a:rect b="b" l="l" r="r" t="t"/>
              <a:pathLst>
                <a:path extrusionOk="0" h="5312" w="5807">
                  <a:moveTo>
                    <a:pt x="5794" y="1"/>
                  </a:moveTo>
                  <a:cubicBezTo>
                    <a:pt x="5402" y="30"/>
                    <a:pt x="5013" y="61"/>
                    <a:pt x="4634" y="109"/>
                  </a:cubicBezTo>
                  <a:cubicBezTo>
                    <a:pt x="3028" y="277"/>
                    <a:pt x="1464" y="710"/>
                    <a:pt x="1" y="1392"/>
                  </a:cubicBezTo>
                  <a:cubicBezTo>
                    <a:pt x="61" y="2848"/>
                    <a:pt x="633" y="4235"/>
                    <a:pt x="1618" y="5311"/>
                  </a:cubicBezTo>
                  <a:cubicBezTo>
                    <a:pt x="4131" y="4456"/>
                    <a:pt x="5806" y="2440"/>
                    <a:pt x="5806" y="224"/>
                  </a:cubicBezTo>
                  <a:cubicBezTo>
                    <a:pt x="5806" y="147"/>
                    <a:pt x="5799" y="75"/>
                    <a:pt x="57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5872813" y="3714438"/>
              <a:ext cx="92475" cy="179750"/>
            </a:xfrm>
            <a:custGeom>
              <a:rect b="b" l="l" r="r" t="t"/>
              <a:pathLst>
                <a:path extrusionOk="0" h="7190" w="3699">
                  <a:moveTo>
                    <a:pt x="885" y="0"/>
                  </a:moveTo>
                  <a:lnTo>
                    <a:pt x="885" y="0"/>
                  </a:lnTo>
                  <a:cubicBezTo>
                    <a:pt x="916" y="454"/>
                    <a:pt x="933" y="942"/>
                    <a:pt x="933" y="1439"/>
                  </a:cubicBezTo>
                  <a:cubicBezTo>
                    <a:pt x="933" y="3693"/>
                    <a:pt x="591" y="5760"/>
                    <a:pt x="0" y="7190"/>
                  </a:cubicBezTo>
                  <a:cubicBezTo>
                    <a:pt x="1521" y="6808"/>
                    <a:pt x="2843" y="5866"/>
                    <a:pt x="3698" y="4551"/>
                  </a:cubicBezTo>
                  <a:cubicBezTo>
                    <a:pt x="2538" y="3768"/>
                    <a:pt x="1776" y="2038"/>
                    <a:pt x="1750" y="53"/>
                  </a:cubicBezTo>
                  <a:cubicBezTo>
                    <a:pt x="1464" y="29"/>
                    <a:pt x="1175" y="12"/>
                    <a:pt x="8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5553988" y="3520738"/>
              <a:ext cx="562500" cy="451025"/>
            </a:xfrm>
            <a:custGeom>
              <a:rect b="b" l="l" r="r" t="t"/>
              <a:pathLst>
                <a:path extrusionOk="0" h="18041" w="22500">
                  <a:moveTo>
                    <a:pt x="3105" y="4655"/>
                  </a:moveTo>
                  <a:cubicBezTo>
                    <a:pt x="3319" y="4655"/>
                    <a:pt x="3492" y="4828"/>
                    <a:pt x="3492" y="5042"/>
                  </a:cubicBezTo>
                  <a:cubicBezTo>
                    <a:pt x="3492" y="5256"/>
                    <a:pt x="3319" y="5432"/>
                    <a:pt x="3105" y="5432"/>
                  </a:cubicBezTo>
                  <a:cubicBezTo>
                    <a:pt x="2889" y="5432"/>
                    <a:pt x="2716" y="5256"/>
                    <a:pt x="2716" y="5042"/>
                  </a:cubicBezTo>
                  <a:cubicBezTo>
                    <a:pt x="2716" y="4828"/>
                    <a:pt x="2889" y="4655"/>
                    <a:pt x="3105" y="4655"/>
                  </a:cubicBezTo>
                  <a:close/>
                  <a:moveTo>
                    <a:pt x="2239" y="5819"/>
                  </a:moveTo>
                  <a:cubicBezTo>
                    <a:pt x="2300" y="5819"/>
                    <a:pt x="2362" y="5833"/>
                    <a:pt x="2421" y="5864"/>
                  </a:cubicBezTo>
                  <a:cubicBezTo>
                    <a:pt x="2610" y="5965"/>
                    <a:pt x="2683" y="6198"/>
                    <a:pt x="2582" y="6388"/>
                  </a:cubicBezTo>
                  <a:cubicBezTo>
                    <a:pt x="1726" y="7969"/>
                    <a:pt x="1726" y="9875"/>
                    <a:pt x="2582" y="11456"/>
                  </a:cubicBezTo>
                  <a:cubicBezTo>
                    <a:pt x="2683" y="11646"/>
                    <a:pt x="2610" y="11881"/>
                    <a:pt x="2421" y="11980"/>
                  </a:cubicBezTo>
                  <a:cubicBezTo>
                    <a:pt x="2364" y="12010"/>
                    <a:pt x="2301" y="12025"/>
                    <a:pt x="2238" y="12025"/>
                  </a:cubicBezTo>
                  <a:cubicBezTo>
                    <a:pt x="2200" y="12025"/>
                    <a:pt x="2162" y="12019"/>
                    <a:pt x="2125" y="12008"/>
                  </a:cubicBezTo>
                  <a:cubicBezTo>
                    <a:pt x="2027" y="11977"/>
                    <a:pt x="1945" y="11910"/>
                    <a:pt x="1897" y="11819"/>
                  </a:cubicBezTo>
                  <a:cubicBezTo>
                    <a:pt x="921" y="10009"/>
                    <a:pt x="921" y="7832"/>
                    <a:pt x="1897" y="6025"/>
                  </a:cubicBezTo>
                  <a:cubicBezTo>
                    <a:pt x="1967" y="5894"/>
                    <a:pt x="2100" y="5819"/>
                    <a:pt x="2239" y="5819"/>
                  </a:cubicBezTo>
                  <a:close/>
                  <a:moveTo>
                    <a:pt x="11251" y="1940"/>
                  </a:moveTo>
                  <a:cubicBezTo>
                    <a:pt x="15106" y="1940"/>
                    <a:pt x="18232" y="5066"/>
                    <a:pt x="18232" y="8923"/>
                  </a:cubicBezTo>
                  <a:cubicBezTo>
                    <a:pt x="18230" y="12777"/>
                    <a:pt x="15106" y="15899"/>
                    <a:pt x="11251" y="15904"/>
                  </a:cubicBezTo>
                  <a:cubicBezTo>
                    <a:pt x="7395" y="15904"/>
                    <a:pt x="4268" y="12777"/>
                    <a:pt x="4268" y="8923"/>
                  </a:cubicBezTo>
                  <a:cubicBezTo>
                    <a:pt x="4268" y="5066"/>
                    <a:pt x="7395" y="1940"/>
                    <a:pt x="11251" y="1940"/>
                  </a:cubicBezTo>
                  <a:close/>
                  <a:moveTo>
                    <a:pt x="11251" y="1"/>
                  </a:moveTo>
                  <a:cubicBezTo>
                    <a:pt x="5037" y="1"/>
                    <a:pt x="1" y="3995"/>
                    <a:pt x="1" y="8923"/>
                  </a:cubicBezTo>
                  <a:cubicBezTo>
                    <a:pt x="25" y="10841"/>
                    <a:pt x="765" y="12684"/>
                    <a:pt x="2075" y="14085"/>
                  </a:cubicBezTo>
                  <a:cubicBezTo>
                    <a:pt x="2154" y="14171"/>
                    <a:pt x="2190" y="14289"/>
                    <a:pt x="2171" y="14404"/>
                  </a:cubicBezTo>
                  <a:lnTo>
                    <a:pt x="1656" y="17593"/>
                  </a:lnTo>
                  <a:cubicBezTo>
                    <a:pt x="1635" y="17728"/>
                    <a:pt x="1685" y="17862"/>
                    <a:pt x="1791" y="17949"/>
                  </a:cubicBezTo>
                  <a:cubicBezTo>
                    <a:pt x="1861" y="18009"/>
                    <a:pt x="1949" y="18040"/>
                    <a:pt x="2039" y="18040"/>
                  </a:cubicBezTo>
                  <a:cubicBezTo>
                    <a:pt x="2082" y="18040"/>
                    <a:pt x="2125" y="18033"/>
                    <a:pt x="2166" y="18018"/>
                  </a:cubicBezTo>
                  <a:lnTo>
                    <a:pt x="5713" y="16798"/>
                  </a:lnTo>
                  <a:cubicBezTo>
                    <a:pt x="5752" y="16784"/>
                    <a:pt x="5794" y="16777"/>
                    <a:pt x="5835" y="16777"/>
                  </a:cubicBezTo>
                  <a:cubicBezTo>
                    <a:pt x="5886" y="16777"/>
                    <a:pt x="5936" y="16787"/>
                    <a:pt x="5984" y="16807"/>
                  </a:cubicBezTo>
                  <a:cubicBezTo>
                    <a:pt x="7638" y="17492"/>
                    <a:pt x="9409" y="17845"/>
                    <a:pt x="11197" y="17845"/>
                  </a:cubicBezTo>
                  <a:cubicBezTo>
                    <a:pt x="11215" y="17845"/>
                    <a:pt x="11233" y="17845"/>
                    <a:pt x="11251" y="17845"/>
                  </a:cubicBezTo>
                  <a:cubicBezTo>
                    <a:pt x="17466" y="17845"/>
                    <a:pt x="22500" y="13849"/>
                    <a:pt x="22500" y="8923"/>
                  </a:cubicBezTo>
                  <a:cubicBezTo>
                    <a:pt x="22500" y="3995"/>
                    <a:pt x="17466" y="1"/>
                    <a:pt x="112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5736313" y="3713713"/>
              <a:ext cx="140425" cy="185275"/>
            </a:xfrm>
            <a:custGeom>
              <a:rect b="b" l="l" r="r" t="t"/>
              <a:pathLst>
                <a:path extrusionOk="0" h="7411" w="5617">
                  <a:moveTo>
                    <a:pt x="5273" y="0"/>
                  </a:moveTo>
                  <a:cubicBezTo>
                    <a:pt x="4956" y="0"/>
                    <a:pt x="4643" y="17"/>
                    <a:pt x="4331" y="29"/>
                  </a:cubicBezTo>
                  <a:cubicBezTo>
                    <a:pt x="4336" y="118"/>
                    <a:pt x="4345" y="204"/>
                    <a:pt x="4345" y="293"/>
                  </a:cubicBezTo>
                  <a:cubicBezTo>
                    <a:pt x="4345" y="2730"/>
                    <a:pt x="2622" y="4948"/>
                    <a:pt x="1" y="5981"/>
                  </a:cubicBezTo>
                  <a:cubicBezTo>
                    <a:pt x="1111" y="6906"/>
                    <a:pt x="2512" y="7411"/>
                    <a:pt x="3956" y="7411"/>
                  </a:cubicBezTo>
                  <a:cubicBezTo>
                    <a:pt x="4151" y="7411"/>
                    <a:pt x="4341" y="7399"/>
                    <a:pt x="4528" y="7380"/>
                  </a:cubicBezTo>
                  <a:cubicBezTo>
                    <a:pt x="4566" y="7310"/>
                    <a:pt x="4605" y="7245"/>
                    <a:pt x="4643" y="7168"/>
                  </a:cubicBezTo>
                  <a:cubicBezTo>
                    <a:pt x="5251" y="5859"/>
                    <a:pt x="5617" y="3727"/>
                    <a:pt x="5617" y="1468"/>
                  </a:cubicBezTo>
                  <a:cubicBezTo>
                    <a:pt x="5617" y="964"/>
                    <a:pt x="5595" y="478"/>
                    <a:pt x="5559" y="5"/>
                  </a:cubicBezTo>
                  <a:cubicBezTo>
                    <a:pt x="5480" y="5"/>
                    <a:pt x="5403" y="0"/>
                    <a:pt x="53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5936013" y="3717438"/>
              <a:ext cx="54450" cy="93800"/>
            </a:xfrm>
            <a:custGeom>
              <a:rect b="b" l="l" r="r" t="t"/>
              <a:pathLst>
                <a:path extrusionOk="0" h="3752" w="2178">
                  <a:moveTo>
                    <a:pt x="0" y="0"/>
                  </a:moveTo>
                  <a:lnTo>
                    <a:pt x="0" y="0"/>
                  </a:lnTo>
                  <a:cubicBezTo>
                    <a:pt x="39" y="1649"/>
                    <a:pt x="651" y="3107"/>
                    <a:pt x="1553" y="3751"/>
                  </a:cubicBezTo>
                  <a:cubicBezTo>
                    <a:pt x="1963" y="2913"/>
                    <a:pt x="2177" y="1990"/>
                    <a:pt x="2177" y="1053"/>
                  </a:cubicBezTo>
                  <a:cubicBezTo>
                    <a:pt x="2177" y="822"/>
                    <a:pt x="2163" y="591"/>
                    <a:pt x="2139" y="363"/>
                  </a:cubicBezTo>
                  <a:cubicBezTo>
                    <a:pt x="1471" y="209"/>
                    <a:pt x="796" y="92"/>
                    <a:pt x="118" y="10"/>
                  </a:cubicBezTo>
                  <a:cubicBezTo>
                    <a:pt x="80" y="7"/>
                    <a:pt x="39" y="5"/>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6"/>
          <p:cNvSpPr txBox="1"/>
          <p:nvPr/>
        </p:nvSpPr>
        <p:spPr>
          <a:xfrm>
            <a:off x="179925" y="961950"/>
            <a:ext cx="5077800" cy="3703500"/>
          </a:xfrm>
          <a:prstGeom prst="rect">
            <a:avLst/>
          </a:prstGeom>
          <a:solidFill>
            <a:schemeClr val="lt2"/>
          </a:solid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Gill Sans"/>
              <a:buAutoNum type="arabicPeriod"/>
            </a:pPr>
            <a:r>
              <a:rPr lang="en" sz="1600">
                <a:solidFill>
                  <a:schemeClr val="lt1"/>
                </a:solidFill>
                <a:latin typeface="Gill Sans"/>
                <a:ea typeface="Gill Sans"/>
                <a:cs typeface="Gill Sans"/>
                <a:sym typeface="Gill Sans"/>
              </a:rPr>
              <a:t>3 rounds: lottery + first round, second round</a:t>
            </a:r>
            <a:endParaRPr sz="1600">
              <a:solidFill>
                <a:schemeClr val="lt1"/>
              </a:solidFill>
              <a:latin typeface="Gill Sans"/>
              <a:ea typeface="Gill Sans"/>
              <a:cs typeface="Gill Sans"/>
              <a:sym typeface="Gill Sans"/>
            </a:endParaRPr>
          </a:p>
          <a:p>
            <a:pPr indent="-330200" lvl="1" marL="914400" rtl="0" algn="l">
              <a:lnSpc>
                <a:spcPct val="100000"/>
              </a:lnSpc>
              <a:spcBef>
                <a:spcPts val="0"/>
              </a:spcBef>
              <a:spcAft>
                <a:spcPts val="0"/>
              </a:spcAft>
              <a:buClr>
                <a:schemeClr val="lt1"/>
              </a:buClr>
              <a:buSzPts val="1600"/>
              <a:buFont typeface="Gill Sans"/>
              <a:buAutoNum type="alphaLcPeriod"/>
            </a:pPr>
            <a:r>
              <a:rPr b="1" lang="en" sz="1600">
                <a:solidFill>
                  <a:schemeClr val="accent2"/>
                </a:solidFill>
                <a:latin typeface="Gill Sans"/>
                <a:ea typeface="Gill Sans"/>
                <a:cs typeface="Gill Sans"/>
                <a:sym typeface="Gill Sans"/>
              </a:rPr>
              <a:t>Lottery: </a:t>
            </a:r>
            <a:r>
              <a:rPr lang="en" sz="1600">
                <a:solidFill>
                  <a:schemeClr val="lt1"/>
                </a:solidFill>
                <a:latin typeface="Gill Sans"/>
                <a:ea typeface="Gill Sans"/>
                <a:cs typeface="Gill Sans"/>
                <a:sym typeface="Gill Sans"/>
              </a:rPr>
              <a:t>The 14 teams that did not make the 2020 postseason (the playoffs) are eligible for the Lottery. This ensures that the team with the worst record will receive no worse than the fifth pick. Everybody has a shot to get the #1 pick which is why it’s called “Lottery” </a:t>
            </a:r>
            <a:endParaRPr sz="1600">
              <a:solidFill>
                <a:schemeClr val="lt1"/>
              </a:solidFill>
              <a:latin typeface="Gill Sans"/>
              <a:ea typeface="Gill Sans"/>
              <a:cs typeface="Gill Sans"/>
              <a:sym typeface="Gill Sans"/>
            </a:endParaRPr>
          </a:p>
          <a:p>
            <a:pPr indent="-314325" lvl="1" marL="914400" rtl="0" algn="l">
              <a:lnSpc>
                <a:spcPct val="100000"/>
              </a:lnSpc>
              <a:spcBef>
                <a:spcPts val="0"/>
              </a:spcBef>
              <a:spcAft>
                <a:spcPts val="0"/>
              </a:spcAft>
              <a:buClr>
                <a:schemeClr val="lt1"/>
              </a:buClr>
              <a:buSzPts val="1350"/>
              <a:buFont typeface="Roboto"/>
              <a:buAutoNum type="alphaLcPeriod"/>
            </a:pPr>
            <a:r>
              <a:rPr b="1" lang="en" sz="1600">
                <a:solidFill>
                  <a:schemeClr val="accent2"/>
                </a:solidFill>
                <a:latin typeface="Gill Sans"/>
                <a:ea typeface="Gill Sans"/>
                <a:cs typeface="Gill Sans"/>
                <a:sym typeface="Gill Sans"/>
              </a:rPr>
              <a:t>Rest of First Round:</a:t>
            </a:r>
            <a:r>
              <a:rPr lang="en" sz="1600">
                <a:solidFill>
                  <a:schemeClr val="accent2"/>
                </a:solidFill>
                <a:latin typeface="Gill Sans"/>
                <a:ea typeface="Gill Sans"/>
                <a:cs typeface="Gill Sans"/>
                <a:sym typeface="Gill Sans"/>
              </a:rPr>
              <a:t> </a:t>
            </a:r>
            <a:r>
              <a:rPr lang="en" sz="1600">
                <a:solidFill>
                  <a:schemeClr val="lt1"/>
                </a:solidFill>
                <a:latin typeface="Gill Sans"/>
                <a:ea typeface="Gill Sans"/>
                <a:cs typeface="Gill Sans"/>
                <a:sym typeface="Gill Sans"/>
              </a:rPr>
              <a:t>The remaining teams are set in reverse order of how well they did in the regular season. The team with the best win-loss record has the 30th pick, second best has 29th…, sixteenth has the 15th pick.</a:t>
            </a:r>
            <a:endParaRPr sz="1600">
              <a:solidFill>
                <a:schemeClr val="lt1"/>
              </a:solidFill>
              <a:latin typeface="Gill Sans"/>
              <a:ea typeface="Gill Sans"/>
              <a:cs typeface="Gill Sans"/>
              <a:sym typeface="Gill Sans"/>
            </a:endParaRPr>
          </a:p>
          <a:p>
            <a:pPr indent="-314325" lvl="1" marL="914400" rtl="0" algn="l">
              <a:lnSpc>
                <a:spcPct val="100000"/>
              </a:lnSpc>
              <a:spcBef>
                <a:spcPts val="0"/>
              </a:spcBef>
              <a:spcAft>
                <a:spcPts val="0"/>
              </a:spcAft>
              <a:buClr>
                <a:schemeClr val="lt1"/>
              </a:buClr>
              <a:buSzPts val="1350"/>
              <a:buFont typeface="Roboto"/>
              <a:buAutoNum type="alphaLcPeriod"/>
            </a:pPr>
            <a:r>
              <a:rPr b="1" lang="en" sz="1600">
                <a:solidFill>
                  <a:schemeClr val="accent2"/>
                </a:solidFill>
                <a:latin typeface="Gill Sans"/>
                <a:ea typeface="Gill Sans"/>
                <a:cs typeface="Gill Sans"/>
                <a:sym typeface="Gill Sans"/>
              </a:rPr>
              <a:t>Second Round:</a:t>
            </a:r>
            <a:r>
              <a:rPr lang="en" sz="1600">
                <a:solidFill>
                  <a:schemeClr val="accent2"/>
                </a:solidFill>
                <a:latin typeface="Gill Sans"/>
                <a:ea typeface="Gill Sans"/>
                <a:cs typeface="Gill Sans"/>
                <a:sym typeface="Gill Sans"/>
              </a:rPr>
              <a:t> </a:t>
            </a:r>
            <a:r>
              <a:rPr lang="en" sz="1600">
                <a:solidFill>
                  <a:schemeClr val="lt1"/>
                </a:solidFill>
                <a:latin typeface="Gill Sans"/>
                <a:ea typeface="Gill Sans"/>
                <a:cs typeface="Gill Sans"/>
                <a:sym typeface="Gill Sans"/>
              </a:rPr>
              <a:t>Set reverse order of how well teams did in the regular season.</a:t>
            </a:r>
            <a:endParaRPr sz="1350">
              <a:solidFill>
                <a:schemeClr val="lt1"/>
              </a:solidFill>
              <a:latin typeface="Roboto"/>
              <a:ea typeface="Roboto"/>
              <a:cs typeface="Roboto"/>
              <a:sym typeface="Roboto"/>
            </a:endParaRPr>
          </a:p>
        </p:txBody>
      </p:sp>
      <p:pic>
        <p:nvPicPr>
          <p:cNvPr id="436" name="Google Shape;436;p36"/>
          <p:cNvPicPr preferRelativeResize="0"/>
          <p:nvPr/>
        </p:nvPicPr>
        <p:blipFill>
          <a:blip r:embed="rId3">
            <a:alphaModFix/>
          </a:blip>
          <a:stretch>
            <a:fillRect/>
          </a:stretch>
        </p:blipFill>
        <p:spPr>
          <a:xfrm>
            <a:off x="5472475" y="1057412"/>
            <a:ext cx="3126299" cy="1668500"/>
          </a:xfrm>
          <a:prstGeom prst="rect">
            <a:avLst/>
          </a:prstGeom>
          <a:noFill/>
          <a:ln>
            <a:noFill/>
          </a:ln>
        </p:spPr>
      </p:pic>
      <p:sp>
        <p:nvSpPr>
          <p:cNvPr id="437" name="Google Shape;437;p36"/>
          <p:cNvSpPr txBox="1"/>
          <p:nvPr/>
        </p:nvSpPr>
        <p:spPr>
          <a:xfrm>
            <a:off x="5250175" y="2656725"/>
            <a:ext cx="3418500" cy="2247900"/>
          </a:xfrm>
          <a:prstGeom prst="rect">
            <a:avLst/>
          </a:prstGeom>
          <a:solidFill>
            <a:schemeClr val="lt2"/>
          </a:solid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Gill Sans"/>
              <a:buChar char="●"/>
            </a:pPr>
            <a:r>
              <a:rPr lang="en" sz="1500">
                <a:solidFill>
                  <a:srgbClr val="FFFFFF"/>
                </a:solidFill>
                <a:latin typeface="Gill Sans"/>
                <a:ea typeface="Gill Sans"/>
                <a:cs typeface="Gill Sans"/>
                <a:sym typeface="Gill Sans"/>
              </a:rPr>
              <a:t>P</a:t>
            </a:r>
            <a:r>
              <a:rPr lang="en" sz="1500">
                <a:solidFill>
                  <a:srgbClr val="FFFFFF"/>
                </a:solidFill>
                <a:latin typeface="Gill Sans"/>
                <a:ea typeface="Gill Sans"/>
                <a:cs typeface="Gill Sans"/>
                <a:sym typeface="Gill Sans"/>
              </a:rPr>
              <a:t>layers are then selected by each team. Players can come from the NCAA, G-League, international basketball leagues, etc.</a:t>
            </a:r>
            <a:endParaRPr sz="1500">
              <a:solidFill>
                <a:srgbClr val="FFFFFF"/>
              </a:solidFill>
              <a:latin typeface="Gill Sans"/>
              <a:ea typeface="Gill Sans"/>
              <a:cs typeface="Gill Sans"/>
              <a:sym typeface="Gill Sans"/>
            </a:endParaRPr>
          </a:p>
          <a:p>
            <a:pPr indent="-323850" lvl="0" marL="457200" rtl="0" algn="l">
              <a:spcBef>
                <a:spcPts val="0"/>
              </a:spcBef>
              <a:spcAft>
                <a:spcPts val="0"/>
              </a:spcAft>
              <a:buClr>
                <a:srgbClr val="FFFFFF"/>
              </a:buClr>
              <a:buSzPts val="1500"/>
              <a:buFont typeface="Gill Sans"/>
              <a:buChar char="●"/>
            </a:pPr>
            <a:r>
              <a:rPr lang="en" sz="1500">
                <a:solidFill>
                  <a:srgbClr val="FFFFFF"/>
                </a:solidFill>
                <a:latin typeface="Gill Sans"/>
                <a:ea typeface="Gill Sans"/>
                <a:cs typeface="Gill Sans"/>
                <a:sym typeface="Gill Sans"/>
              </a:rPr>
              <a:t>Players are evaluated based on their statistics (Points, Rebounds, Assists), their body measurements (height, weight, wingspan), and intangibles (work ethic, leadership), etc.</a:t>
            </a:r>
            <a:endParaRPr sz="1500">
              <a:solidFill>
                <a:srgbClr val="FFFFFF"/>
              </a:solidFill>
              <a:latin typeface="Gill Sans"/>
              <a:ea typeface="Gill Sans"/>
              <a:cs typeface="Gill Sans"/>
              <a:sym typeface="Gill Sans"/>
            </a:endParaRPr>
          </a:p>
          <a:p>
            <a:pPr indent="0" lvl="0" marL="0" rtl="0" algn="l">
              <a:spcBef>
                <a:spcPts val="0"/>
              </a:spcBef>
              <a:spcAft>
                <a:spcPts val="0"/>
              </a:spcAft>
              <a:buNone/>
            </a:pPr>
            <a:r>
              <a:t/>
            </a:r>
            <a:endParaRPr sz="1500">
              <a:solidFill>
                <a:srgbClr val="FFFFFF"/>
              </a:solidFill>
              <a:latin typeface="Gill Sans"/>
              <a:ea typeface="Gill Sans"/>
              <a:cs typeface="Gill Sans"/>
              <a:sym typeface="Gill Sans"/>
            </a:endParaRPr>
          </a:p>
          <a:p>
            <a:pPr indent="0" lvl="0" marL="0" rtl="0" algn="l">
              <a:spcBef>
                <a:spcPts val="0"/>
              </a:spcBef>
              <a:spcAft>
                <a:spcPts val="0"/>
              </a:spcAft>
              <a:buNone/>
            </a:pPr>
            <a:r>
              <a:t/>
            </a:r>
            <a:endParaRPr sz="1500">
              <a:solidFill>
                <a:srgbClr val="FFFFFF"/>
              </a:solidFill>
              <a:latin typeface="Gill Sans"/>
              <a:ea typeface="Gill Sans"/>
              <a:cs typeface="Gill Sans"/>
              <a:sym typeface="Gill Sans"/>
            </a:endParaRPr>
          </a:p>
          <a:p>
            <a:pPr indent="0" lvl="0" marL="0" rtl="0" algn="l">
              <a:spcBef>
                <a:spcPts val="0"/>
              </a:spcBef>
              <a:spcAft>
                <a:spcPts val="0"/>
              </a:spcAft>
              <a:buNone/>
            </a:pPr>
            <a:r>
              <a:t/>
            </a:r>
            <a:endParaRPr sz="1500">
              <a:solidFill>
                <a:srgbClr val="FFFFFF"/>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7"/>
          <p:cNvSpPr txBox="1"/>
          <p:nvPr>
            <p:ph type="ctrTitle"/>
          </p:nvPr>
        </p:nvSpPr>
        <p:spPr>
          <a:xfrm>
            <a:off x="2727300" y="1946700"/>
            <a:ext cx="5959500" cy="84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DATA COLLECTION</a:t>
            </a:r>
            <a:endParaRPr sz="4500"/>
          </a:p>
        </p:txBody>
      </p:sp>
      <p:sp>
        <p:nvSpPr>
          <p:cNvPr id="443" name="Google Shape;443;p37"/>
          <p:cNvSpPr txBox="1"/>
          <p:nvPr>
            <p:ph idx="1" type="subTitle"/>
          </p:nvPr>
        </p:nvSpPr>
        <p:spPr>
          <a:xfrm>
            <a:off x="2877900" y="2749775"/>
            <a:ext cx="56484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How we scraped, filtered, and </a:t>
            </a:r>
            <a:r>
              <a:rPr lang="en" sz="1600"/>
              <a:t>cleaned our data</a:t>
            </a:r>
            <a:endParaRPr sz="1600"/>
          </a:p>
          <a:p>
            <a:pPr indent="0" lvl="0" marL="0" rtl="0" algn="l">
              <a:spcBef>
                <a:spcPts val="0"/>
              </a:spcBef>
              <a:spcAft>
                <a:spcPts val="0"/>
              </a:spcAft>
              <a:buNone/>
            </a:pPr>
            <a:r>
              <a:t/>
            </a:r>
            <a:endParaRPr/>
          </a:p>
        </p:txBody>
      </p:sp>
      <p:grpSp>
        <p:nvGrpSpPr>
          <p:cNvPr id="444" name="Google Shape;444;p37"/>
          <p:cNvGrpSpPr/>
          <p:nvPr/>
        </p:nvGrpSpPr>
        <p:grpSpPr>
          <a:xfrm>
            <a:off x="866975" y="2110492"/>
            <a:ext cx="1712400" cy="976200"/>
            <a:chOff x="1522025" y="1873317"/>
            <a:chExt cx="1712400" cy="976200"/>
          </a:xfrm>
        </p:grpSpPr>
        <p:sp>
          <p:nvSpPr>
            <p:cNvPr id="445" name="Google Shape;445;p37"/>
            <p:cNvSpPr/>
            <p:nvPr/>
          </p:nvSpPr>
          <p:spPr>
            <a:xfrm>
              <a:off x="1522025" y="1873475"/>
              <a:ext cx="1712400" cy="975900"/>
            </a:xfrm>
            <a:prstGeom prst="roundRect">
              <a:avLst>
                <a:gd fmla="val 16667" name="adj"/>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txBox="1"/>
            <p:nvPr/>
          </p:nvSpPr>
          <p:spPr>
            <a:xfrm>
              <a:off x="1771469" y="1873317"/>
              <a:ext cx="1213500" cy="9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543864"/>
                  </a:solidFill>
                  <a:latin typeface="Montserrat"/>
                  <a:ea typeface="Montserrat"/>
                  <a:cs typeface="Montserrat"/>
                  <a:sym typeface="Montserrat"/>
                </a:rPr>
                <a:t>02</a:t>
              </a:r>
              <a:endParaRPr b="1" sz="5200">
                <a:solidFill>
                  <a:srgbClr val="543864"/>
                </a:solidFill>
                <a:latin typeface="Montserrat"/>
                <a:ea typeface="Montserrat"/>
                <a:cs typeface="Montserrat"/>
                <a:sym typeface="Montserra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8"/>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Dataset Schema</a:t>
            </a:r>
            <a:endParaRPr>
              <a:latin typeface="Montserrat"/>
              <a:ea typeface="Montserrat"/>
              <a:cs typeface="Montserrat"/>
              <a:sym typeface="Montserrat"/>
            </a:endParaRPr>
          </a:p>
        </p:txBody>
      </p:sp>
      <p:sp>
        <p:nvSpPr>
          <p:cNvPr id="452" name="Google Shape;452;p38"/>
          <p:cNvSpPr txBox="1"/>
          <p:nvPr>
            <p:ph idx="1" type="subTitle"/>
          </p:nvPr>
        </p:nvSpPr>
        <p:spPr>
          <a:xfrm>
            <a:off x="630375" y="1043350"/>
            <a:ext cx="7724100" cy="3229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Each row represents a Player</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32 features total</a:t>
            </a:r>
            <a:endParaRPr sz="2000">
              <a:latin typeface="Gill Sans"/>
              <a:ea typeface="Gill Sans"/>
              <a:cs typeface="Gill Sans"/>
              <a:sym typeface="Gill Sans"/>
            </a:endParaRPr>
          </a:p>
          <a:p>
            <a:pPr indent="-355600" lvl="1" marL="914400" rtl="0" algn="l">
              <a:spcBef>
                <a:spcPts val="0"/>
              </a:spcBef>
              <a:spcAft>
                <a:spcPts val="0"/>
              </a:spcAft>
              <a:buSzPts val="2000"/>
              <a:buChar char="○"/>
            </a:pPr>
            <a:r>
              <a:rPr lang="en" sz="2000"/>
              <a:t>Pick Number (Response Variable)</a:t>
            </a:r>
            <a:endParaRPr sz="2000"/>
          </a:p>
          <a:p>
            <a:pPr indent="-355600" lvl="1" marL="914400" rtl="0" algn="l">
              <a:spcBef>
                <a:spcPts val="0"/>
              </a:spcBef>
              <a:spcAft>
                <a:spcPts val="0"/>
              </a:spcAft>
              <a:buSzPts val="2000"/>
              <a:buChar char="○"/>
            </a:pPr>
            <a:r>
              <a:rPr lang="en" sz="2000"/>
              <a:t>Draft Year + College</a:t>
            </a:r>
            <a:endParaRPr sz="2000"/>
          </a:p>
          <a:p>
            <a:pPr indent="-355600" lvl="1" marL="914400" rtl="0" algn="l">
              <a:spcBef>
                <a:spcPts val="0"/>
              </a:spcBef>
              <a:spcAft>
                <a:spcPts val="0"/>
              </a:spcAft>
              <a:buSzPts val="2000"/>
              <a:buChar char="○"/>
            </a:pPr>
            <a:r>
              <a:rPr lang="en" sz="2000"/>
              <a:t>Pre-draft physical measurables: Height, Weight, Draft Age</a:t>
            </a:r>
            <a:endParaRPr sz="2000"/>
          </a:p>
          <a:p>
            <a:pPr indent="-355600" lvl="1" marL="914400" rtl="0" algn="l">
              <a:spcBef>
                <a:spcPts val="0"/>
              </a:spcBef>
              <a:spcAft>
                <a:spcPts val="0"/>
              </a:spcAft>
              <a:buSzPts val="2000"/>
              <a:buChar char="○"/>
            </a:pPr>
            <a:r>
              <a:rPr lang="en" sz="2000"/>
              <a:t>College/International/G-league per-game statistics (such as FG%, 3P%, MIN, AST, STL, etc.)</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9"/>
          <p:cNvSpPr txBox="1"/>
          <p:nvPr>
            <p:ph type="title"/>
          </p:nvPr>
        </p:nvSpPr>
        <p:spPr>
          <a:xfrm>
            <a:off x="630600" y="565150"/>
            <a:ext cx="7724100" cy="4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Data Collection Process</a:t>
            </a:r>
            <a:endParaRPr>
              <a:latin typeface="Montserrat"/>
              <a:ea typeface="Montserrat"/>
              <a:cs typeface="Montserrat"/>
              <a:sym typeface="Montserrat"/>
            </a:endParaRPr>
          </a:p>
        </p:txBody>
      </p:sp>
      <p:sp>
        <p:nvSpPr>
          <p:cNvPr id="458" name="Google Shape;458;p39"/>
          <p:cNvSpPr txBox="1"/>
          <p:nvPr>
            <p:ph idx="1" type="subTitle"/>
          </p:nvPr>
        </p:nvSpPr>
        <p:spPr>
          <a:xfrm>
            <a:off x="630375" y="1043350"/>
            <a:ext cx="7724100" cy="140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Coded a stat-scraper from </a:t>
            </a:r>
            <a:r>
              <a:rPr lang="en" sz="2000">
                <a:latin typeface="Gill Sans"/>
                <a:ea typeface="Gill Sans"/>
                <a:cs typeface="Gill Sans"/>
                <a:sym typeface="Gill Sans"/>
              </a:rPr>
              <a:t>Python</a:t>
            </a:r>
            <a:r>
              <a:rPr lang="en" sz="2000">
                <a:latin typeface="Gill Sans"/>
                <a:ea typeface="Gill Sans"/>
                <a:cs typeface="Gill Sans"/>
                <a:sym typeface="Gill Sans"/>
              </a:rPr>
              <a:t> BeautifulSoup library</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Scraped college data off of basketball.realgm.com, for the last 10 drafts (2010-2019 NBA drafts)</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Test Set: 2020 NBA draft</a:t>
            </a:r>
            <a:endParaRPr sz="2000">
              <a:latin typeface="Gill Sans"/>
              <a:ea typeface="Gill Sans"/>
              <a:cs typeface="Gill Sans"/>
              <a:sym typeface="Gill Sans"/>
            </a:endParaRPr>
          </a:p>
          <a:p>
            <a:pPr indent="-355600" lvl="0" marL="457200" rtl="0" algn="l">
              <a:spcBef>
                <a:spcPts val="0"/>
              </a:spcBef>
              <a:spcAft>
                <a:spcPts val="0"/>
              </a:spcAft>
              <a:buSzPts val="2000"/>
              <a:buFont typeface="Gill Sans"/>
              <a:buChar char="●"/>
            </a:pPr>
            <a:r>
              <a:rPr lang="en" sz="2000">
                <a:latin typeface="Gill Sans"/>
                <a:ea typeface="Gill Sans"/>
                <a:cs typeface="Gill Sans"/>
                <a:sym typeface="Gill Sans"/>
              </a:rPr>
              <a:t>Challenges</a:t>
            </a:r>
            <a:endParaRPr sz="2000"/>
          </a:p>
          <a:p>
            <a:pPr indent="-355600" lvl="1" marL="914400" rtl="0" algn="l">
              <a:spcBef>
                <a:spcPts val="0"/>
              </a:spcBef>
              <a:spcAft>
                <a:spcPts val="0"/>
              </a:spcAft>
              <a:buSzPts val="2000"/>
              <a:buFont typeface="Gill Sans"/>
              <a:buChar char="○"/>
            </a:pPr>
            <a:r>
              <a:rPr lang="en" sz="2000"/>
              <a:t>Tables did NOT have distinguishing id attributes</a:t>
            </a:r>
            <a:endParaRPr sz="2000"/>
          </a:p>
          <a:p>
            <a:pPr indent="-355600" lvl="1" marL="914400" rtl="0" algn="l">
              <a:spcBef>
                <a:spcPts val="0"/>
              </a:spcBef>
              <a:spcAft>
                <a:spcPts val="0"/>
              </a:spcAft>
              <a:buSzPts val="2000"/>
              <a:buChar char="○"/>
            </a:pPr>
            <a:r>
              <a:rPr lang="en" sz="2000"/>
              <a:t>An API for this should honestly already exist</a:t>
            </a:r>
            <a:endParaRPr sz="2000"/>
          </a:p>
          <a:p>
            <a:pPr indent="-355600" lvl="2" marL="1371600" rtl="0" algn="l">
              <a:spcBef>
                <a:spcPts val="0"/>
              </a:spcBef>
              <a:spcAft>
                <a:spcPts val="0"/>
              </a:spcAft>
              <a:buSzPts val="2000"/>
              <a:buChar char="■"/>
            </a:pPr>
            <a:r>
              <a:rPr lang="en" sz="2000"/>
              <a:t>Be the change in the world you want to see!</a:t>
            </a:r>
            <a:endParaRPr sz="2000"/>
          </a:p>
          <a:p>
            <a:pPr indent="-355600" lvl="1" marL="914400" rtl="0" algn="l">
              <a:spcBef>
                <a:spcPts val="0"/>
              </a:spcBef>
              <a:spcAft>
                <a:spcPts val="0"/>
              </a:spcAft>
              <a:buSzPts val="2000"/>
              <a:buChar char="○"/>
            </a:pPr>
            <a:r>
              <a:rPr lang="en" sz="2000"/>
              <a:t>Lots of data cleaning!</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Basketball Lesson by Slidesgo">
  <a:themeElements>
    <a:clrScheme name="Simple Light">
      <a:dk1>
        <a:srgbClr val="000000"/>
      </a:dk1>
      <a:lt1>
        <a:srgbClr val="FFFFFF"/>
      </a:lt1>
      <a:dk2>
        <a:srgbClr val="FF6363"/>
      </a:dk2>
      <a:lt2>
        <a:srgbClr val="543864"/>
      </a:lt2>
      <a:accent1>
        <a:srgbClr val="FFBD69"/>
      </a:accent1>
      <a:accent2>
        <a:srgbClr val="FF8A8A"/>
      </a:accent2>
      <a:accent3>
        <a:srgbClr val="D13535"/>
      </a:accent3>
      <a:accent4>
        <a:srgbClr val="3A1C4B"/>
      </a:accent4>
      <a:accent5>
        <a:srgbClr val="F47536"/>
      </a:accent5>
      <a:accent6>
        <a:srgbClr val="D2522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